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2" r:id="rId3"/>
    <p:sldId id="261" r:id="rId4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34"/>
    <a:srgbClr val="FFFFFF"/>
    <a:srgbClr val="333333"/>
    <a:srgbClr val="FA9A58"/>
    <a:srgbClr val="FEFAF5"/>
    <a:srgbClr val="EEEFF3"/>
    <a:srgbClr val="EE897E"/>
    <a:srgbClr val="495B7C"/>
    <a:srgbClr val="4A5B7C"/>
    <a:srgbClr val="2A3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434F4D-5213-4A88-BBF2-499DD6297A5B}" v="25" dt="2024-08-14T17:15:51.8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édio 3 - Destaqu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Estilo Escuro 2 - Destaque 1/Destaqu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Estilo Escuro 2 - Destaque 5/Destaqu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Estilo Escuro 2 - Destaque 3/Destaqu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>
        <p:scale>
          <a:sx n="33" d="100"/>
          <a:sy n="33" d="100"/>
        </p:scale>
        <p:origin x="1666" y="-2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s Costa Pereira" userId="3169f5dad66dc243" providerId="LiveId" clId="{DA434F4D-5213-4A88-BBF2-499DD6297A5B}"/>
    <pc:docChg chg="undo custSel addSld delSld modSld">
      <pc:chgData name="Ines Costa Pereira" userId="3169f5dad66dc243" providerId="LiveId" clId="{DA434F4D-5213-4A88-BBF2-499DD6297A5B}" dt="2024-08-14T17:15:51.811" v="1061"/>
      <pc:docMkLst>
        <pc:docMk/>
      </pc:docMkLst>
      <pc:sldChg chg="addSp delSp modSp mod">
        <pc:chgData name="Ines Costa Pereira" userId="3169f5dad66dc243" providerId="LiveId" clId="{DA434F4D-5213-4A88-BBF2-499DD6297A5B}" dt="2024-08-14T17:14:15.727" v="1049" actId="1076"/>
        <pc:sldMkLst>
          <pc:docMk/>
          <pc:sldMk cId="183410448" sldId="259"/>
        </pc:sldMkLst>
        <pc:spChg chg="add mod">
          <ac:chgData name="Ines Costa Pereira" userId="3169f5dad66dc243" providerId="LiveId" clId="{DA434F4D-5213-4A88-BBF2-499DD6297A5B}" dt="2024-08-12T18:44:28.819" v="1017" actId="1076"/>
          <ac:spMkLst>
            <pc:docMk/>
            <pc:sldMk cId="183410448" sldId="259"/>
            <ac:spMk id="3" creationId="{D970CC83-C0DA-7D3B-6DD3-1EEDF6852C6F}"/>
          </ac:spMkLst>
        </pc:spChg>
        <pc:spChg chg="del mod">
          <ac:chgData name="Ines Costa Pereira" userId="3169f5dad66dc243" providerId="LiveId" clId="{DA434F4D-5213-4A88-BBF2-499DD6297A5B}" dt="2024-08-14T17:13:44.161" v="1037" actId="478"/>
          <ac:spMkLst>
            <pc:docMk/>
            <pc:sldMk cId="183410448" sldId="259"/>
            <ac:spMk id="4" creationId="{B4F14A7A-E253-39AE-6863-BCC8517AE880}"/>
          </ac:spMkLst>
        </pc:spChg>
        <pc:spChg chg="add mod">
          <ac:chgData name="Ines Costa Pereira" userId="3169f5dad66dc243" providerId="LiveId" clId="{DA434F4D-5213-4A88-BBF2-499DD6297A5B}" dt="2024-08-14T17:14:02.109" v="1044" actId="14100"/>
          <ac:spMkLst>
            <pc:docMk/>
            <pc:sldMk cId="183410448" sldId="259"/>
            <ac:spMk id="5" creationId="{C038D0AB-7944-C426-CF2A-F081EA816EE4}"/>
          </ac:spMkLst>
        </pc:spChg>
        <pc:spChg chg="mod">
          <ac:chgData name="Ines Costa Pereira" userId="3169f5dad66dc243" providerId="LiveId" clId="{DA434F4D-5213-4A88-BBF2-499DD6297A5B}" dt="2024-08-12T18:43:09.395" v="856" actId="14100"/>
          <ac:spMkLst>
            <pc:docMk/>
            <pc:sldMk cId="183410448" sldId="259"/>
            <ac:spMk id="7" creationId="{E73B0D6B-1874-8041-87F5-462EBF278D83}"/>
          </ac:spMkLst>
        </pc:spChg>
        <pc:spChg chg="add mod">
          <ac:chgData name="Ines Costa Pereira" userId="3169f5dad66dc243" providerId="LiveId" clId="{DA434F4D-5213-4A88-BBF2-499DD6297A5B}" dt="2024-08-14T17:14:07.570" v="1046" actId="14100"/>
          <ac:spMkLst>
            <pc:docMk/>
            <pc:sldMk cId="183410448" sldId="259"/>
            <ac:spMk id="8" creationId="{86B59BC4-94DF-71EB-D763-16D848AEF371}"/>
          </ac:spMkLst>
        </pc:spChg>
        <pc:spChg chg="del mod">
          <ac:chgData name="Ines Costa Pereira" userId="3169f5dad66dc243" providerId="LiveId" clId="{DA434F4D-5213-4A88-BBF2-499DD6297A5B}" dt="2024-08-14T17:13:45.612" v="1038" actId="478"/>
          <ac:spMkLst>
            <pc:docMk/>
            <pc:sldMk cId="183410448" sldId="259"/>
            <ac:spMk id="10" creationId="{C7675988-664E-841A-D2C8-743851F993EE}"/>
          </ac:spMkLst>
        </pc:spChg>
        <pc:spChg chg="add mod">
          <ac:chgData name="Ines Costa Pereira" userId="3169f5dad66dc243" providerId="LiveId" clId="{DA434F4D-5213-4A88-BBF2-499DD6297A5B}" dt="2024-08-14T17:14:15.727" v="1049" actId="1076"/>
          <ac:spMkLst>
            <pc:docMk/>
            <pc:sldMk cId="183410448" sldId="259"/>
            <ac:spMk id="11" creationId="{3BA57425-20EC-E4FE-8ED5-357535891E32}"/>
          </ac:spMkLst>
        </pc:spChg>
        <pc:spChg chg="mod">
          <ac:chgData name="Ines Costa Pereira" userId="3169f5dad66dc243" providerId="LiveId" clId="{DA434F4D-5213-4A88-BBF2-499DD6297A5B}" dt="2024-08-12T18:41:59.213" v="568" actId="14100"/>
          <ac:spMkLst>
            <pc:docMk/>
            <pc:sldMk cId="183410448" sldId="259"/>
            <ac:spMk id="17" creationId="{6C153D8C-E86D-F10A-0321-951B520B2DD2}"/>
          </ac:spMkLst>
        </pc:spChg>
        <pc:picChg chg="add mod">
          <ac:chgData name="Ines Costa Pereira" userId="3169f5dad66dc243" providerId="LiveId" clId="{DA434F4D-5213-4A88-BBF2-499DD6297A5B}" dt="2024-08-12T18:44:25.023" v="1015" actId="1076"/>
          <ac:picMkLst>
            <pc:docMk/>
            <pc:sldMk cId="183410448" sldId="259"/>
            <ac:picMk id="2" creationId="{D0E34845-80A3-E63B-D204-B4C335B2FC97}"/>
          </ac:picMkLst>
        </pc:picChg>
        <pc:picChg chg="add del mod">
          <ac:chgData name="Ines Costa Pereira" userId="3169f5dad66dc243" providerId="LiveId" clId="{DA434F4D-5213-4A88-BBF2-499DD6297A5B}" dt="2024-08-01T19:41:36.775" v="97" actId="478"/>
          <ac:picMkLst>
            <pc:docMk/>
            <pc:sldMk cId="183410448" sldId="259"/>
            <ac:picMk id="2" creationId="{DC90A6BE-C908-6CE8-3014-AFB485405FD2}"/>
          </ac:picMkLst>
        </pc:picChg>
        <pc:picChg chg="add del mod">
          <ac:chgData name="Ines Costa Pereira" userId="3169f5dad66dc243" providerId="LiveId" clId="{DA434F4D-5213-4A88-BBF2-499DD6297A5B}" dt="2024-08-12T18:43:29.868" v="862" actId="478"/>
          <ac:picMkLst>
            <pc:docMk/>
            <pc:sldMk cId="183410448" sldId="259"/>
            <ac:picMk id="5" creationId="{088FE771-B45F-E393-11C9-3ECCED4C0FC1}"/>
          </ac:picMkLst>
        </pc:picChg>
        <pc:picChg chg="mod">
          <ac:chgData name="Ines Costa Pereira" userId="3169f5dad66dc243" providerId="LiveId" clId="{DA434F4D-5213-4A88-BBF2-499DD6297A5B}" dt="2024-08-12T18:44:26.312" v="1016" actId="1076"/>
          <ac:picMkLst>
            <pc:docMk/>
            <pc:sldMk cId="183410448" sldId="259"/>
            <ac:picMk id="9" creationId="{3AB9B9AD-7E70-A05D-D563-D70EFB173578}"/>
          </ac:picMkLst>
        </pc:picChg>
        <pc:picChg chg="del">
          <ac:chgData name="Ines Costa Pereira" userId="3169f5dad66dc243" providerId="LiveId" clId="{DA434F4D-5213-4A88-BBF2-499DD6297A5B}" dt="2024-07-28T15:37:13.812" v="2" actId="478"/>
          <ac:picMkLst>
            <pc:docMk/>
            <pc:sldMk cId="183410448" sldId="259"/>
            <ac:picMk id="14" creationId="{02D6D67F-7272-211D-E906-4AB8DBBCC565}"/>
          </ac:picMkLst>
        </pc:picChg>
        <pc:picChg chg="del">
          <ac:chgData name="Ines Costa Pereira" userId="3169f5dad66dc243" providerId="LiveId" clId="{DA434F4D-5213-4A88-BBF2-499DD6297A5B}" dt="2024-07-28T15:37:14.785" v="3" actId="478"/>
          <ac:picMkLst>
            <pc:docMk/>
            <pc:sldMk cId="183410448" sldId="259"/>
            <ac:picMk id="16" creationId="{7C7C08D2-4663-FEB9-7FC0-2442AC6F1178}"/>
          </ac:picMkLst>
        </pc:picChg>
        <pc:picChg chg="del">
          <ac:chgData name="Ines Costa Pereira" userId="3169f5dad66dc243" providerId="LiveId" clId="{DA434F4D-5213-4A88-BBF2-499DD6297A5B}" dt="2024-07-28T15:37:15.852" v="4" actId="478"/>
          <ac:picMkLst>
            <pc:docMk/>
            <pc:sldMk cId="183410448" sldId="259"/>
            <ac:picMk id="26" creationId="{9DD66BDB-5F53-929C-DFE9-26AC5E0BFE76}"/>
          </ac:picMkLst>
        </pc:picChg>
      </pc:sldChg>
      <pc:sldChg chg="addSp delSp modSp del mod">
        <pc:chgData name="Ines Costa Pereira" userId="3169f5dad66dc243" providerId="LiveId" clId="{DA434F4D-5213-4A88-BBF2-499DD6297A5B}" dt="2024-08-12T18:45:19.642" v="1033" actId="47"/>
        <pc:sldMkLst>
          <pc:docMk/>
          <pc:sldMk cId="652862299" sldId="260"/>
        </pc:sldMkLst>
        <pc:spChg chg="add del mod">
          <ac:chgData name="Ines Costa Pereira" userId="3169f5dad66dc243" providerId="LiveId" clId="{DA434F4D-5213-4A88-BBF2-499DD6297A5B}" dt="2024-08-12T18:45:07.199" v="1026" actId="478"/>
          <ac:spMkLst>
            <pc:docMk/>
            <pc:sldMk cId="652862299" sldId="260"/>
            <ac:spMk id="2" creationId="{27BF21ED-593F-113A-A9DA-B388D7EA2A38}"/>
          </ac:spMkLst>
        </pc:spChg>
        <pc:spChg chg="del">
          <ac:chgData name="Ines Costa Pereira" userId="3169f5dad66dc243" providerId="LiveId" clId="{DA434F4D-5213-4A88-BBF2-499DD6297A5B}" dt="2024-08-01T19:45:50.915" v="274" actId="478"/>
          <ac:spMkLst>
            <pc:docMk/>
            <pc:sldMk cId="652862299" sldId="260"/>
            <ac:spMk id="4" creationId="{B4F14A7A-E253-39AE-6863-BCC8517AE880}"/>
          </ac:spMkLst>
        </pc:spChg>
        <pc:spChg chg="add del mod">
          <ac:chgData name="Ines Costa Pereira" userId="3169f5dad66dc243" providerId="LiveId" clId="{DA434F4D-5213-4A88-BBF2-499DD6297A5B}" dt="2024-08-12T18:45:04.931" v="1025" actId="478"/>
          <ac:spMkLst>
            <pc:docMk/>
            <pc:sldMk cId="652862299" sldId="260"/>
            <ac:spMk id="5" creationId="{F948016E-336B-0C3A-FAC3-37585AB35BF6}"/>
          </ac:spMkLst>
        </pc:spChg>
        <pc:spChg chg="del">
          <ac:chgData name="Ines Costa Pereira" userId="3169f5dad66dc243" providerId="LiveId" clId="{DA434F4D-5213-4A88-BBF2-499DD6297A5B}" dt="2024-08-12T18:45:12.229" v="1028" actId="478"/>
          <ac:spMkLst>
            <pc:docMk/>
            <pc:sldMk cId="652862299" sldId="260"/>
            <ac:spMk id="7" creationId="{E73B0D6B-1874-8041-87F5-462EBF278D83}"/>
          </ac:spMkLst>
        </pc:spChg>
        <pc:spChg chg="add del mod">
          <ac:chgData name="Ines Costa Pereira" userId="3169f5dad66dc243" providerId="LiveId" clId="{DA434F4D-5213-4A88-BBF2-499DD6297A5B}" dt="2024-08-12T18:45:15.153" v="1031" actId="478"/>
          <ac:spMkLst>
            <pc:docMk/>
            <pc:sldMk cId="652862299" sldId="260"/>
            <ac:spMk id="8" creationId="{65C44B20-FEBC-6838-BF95-4BFB89235FC3}"/>
          </ac:spMkLst>
        </pc:spChg>
        <pc:spChg chg="del">
          <ac:chgData name="Ines Costa Pereira" userId="3169f5dad66dc243" providerId="LiveId" clId="{DA434F4D-5213-4A88-BBF2-499DD6297A5B}" dt="2024-08-01T19:45:53.162" v="275" actId="478"/>
          <ac:spMkLst>
            <pc:docMk/>
            <pc:sldMk cId="652862299" sldId="260"/>
            <ac:spMk id="10" creationId="{C7675988-664E-841A-D2C8-743851F993EE}"/>
          </ac:spMkLst>
        </pc:spChg>
        <pc:spChg chg="add mod">
          <ac:chgData name="Ines Costa Pereira" userId="3169f5dad66dc243" providerId="LiveId" clId="{DA434F4D-5213-4A88-BBF2-499DD6297A5B}" dt="2024-08-01T19:46:20.195" v="278" actId="478"/>
          <ac:spMkLst>
            <pc:docMk/>
            <pc:sldMk cId="652862299" sldId="260"/>
            <ac:spMk id="12" creationId="{221134E3-7296-63AF-CDEB-EAF3EA590830}"/>
          </ac:spMkLst>
        </pc:spChg>
        <pc:spChg chg="del">
          <ac:chgData name="Ines Costa Pereira" userId="3169f5dad66dc243" providerId="LiveId" clId="{DA434F4D-5213-4A88-BBF2-499DD6297A5B}" dt="2024-08-12T18:45:03.611" v="1024" actId="478"/>
          <ac:spMkLst>
            <pc:docMk/>
            <pc:sldMk cId="652862299" sldId="260"/>
            <ac:spMk id="17" creationId="{6C153D8C-E86D-F10A-0321-951B520B2DD2}"/>
          </ac:spMkLst>
        </pc:spChg>
        <pc:picChg chg="add del mod">
          <ac:chgData name="Ines Costa Pereira" userId="3169f5dad66dc243" providerId="LiveId" clId="{DA434F4D-5213-4A88-BBF2-499DD6297A5B}" dt="2024-07-28T15:37:49.283" v="38" actId="478"/>
          <ac:picMkLst>
            <pc:docMk/>
            <pc:sldMk cId="652862299" sldId="260"/>
            <ac:picMk id="2" creationId="{D23BB385-2199-53FE-F03A-28109DF62D43}"/>
          </ac:picMkLst>
        </pc:picChg>
        <pc:picChg chg="add del mod">
          <ac:chgData name="Ines Costa Pereira" userId="3169f5dad66dc243" providerId="LiveId" clId="{DA434F4D-5213-4A88-BBF2-499DD6297A5B}" dt="2024-08-01T19:46:21.229" v="279" actId="478"/>
          <ac:picMkLst>
            <pc:docMk/>
            <pc:sldMk cId="652862299" sldId="260"/>
            <ac:picMk id="3" creationId="{2D2EB298-58AE-8659-5D58-A22F7E411891}"/>
          </ac:picMkLst>
        </pc:picChg>
        <pc:picChg chg="del">
          <ac:chgData name="Ines Costa Pereira" userId="3169f5dad66dc243" providerId="LiveId" clId="{DA434F4D-5213-4A88-BBF2-499DD6297A5B}" dt="2024-08-01T19:46:20.195" v="278" actId="478"/>
          <ac:picMkLst>
            <pc:docMk/>
            <pc:sldMk cId="652862299" sldId="260"/>
            <ac:picMk id="9" creationId="{3AB9B9AD-7E70-A05D-D563-D70EFB173578}"/>
          </ac:picMkLst>
        </pc:picChg>
        <pc:picChg chg="add del mod">
          <ac:chgData name="Ines Costa Pereira" userId="3169f5dad66dc243" providerId="LiveId" clId="{DA434F4D-5213-4A88-BBF2-499DD6297A5B}" dt="2024-08-12T18:45:11.300" v="1027" actId="478"/>
          <ac:picMkLst>
            <pc:docMk/>
            <pc:sldMk cId="652862299" sldId="260"/>
            <ac:picMk id="13" creationId="{899A7C3A-4B6E-2992-0FA0-F75A62FB7D16}"/>
          </ac:picMkLst>
        </pc:picChg>
        <pc:picChg chg="del">
          <ac:chgData name="Ines Costa Pereira" userId="3169f5dad66dc243" providerId="LiveId" clId="{DA434F4D-5213-4A88-BBF2-499DD6297A5B}" dt="2024-07-28T15:38:20.911" v="44" actId="478"/>
          <ac:picMkLst>
            <pc:docMk/>
            <pc:sldMk cId="652862299" sldId="260"/>
            <ac:picMk id="14" creationId="{02D6D67F-7272-211D-E906-4AB8DBBCC565}"/>
          </ac:picMkLst>
        </pc:picChg>
        <pc:picChg chg="add del mod">
          <ac:chgData name="Ines Costa Pereira" userId="3169f5dad66dc243" providerId="LiveId" clId="{DA434F4D-5213-4A88-BBF2-499DD6297A5B}" dt="2024-08-12T18:45:12.814" v="1029" actId="478"/>
          <ac:picMkLst>
            <pc:docMk/>
            <pc:sldMk cId="652862299" sldId="260"/>
            <ac:picMk id="14" creationId="{19A00C72-9452-A9DA-1CEE-97A112681263}"/>
          </ac:picMkLst>
        </pc:picChg>
        <pc:picChg chg="del">
          <ac:chgData name="Ines Costa Pereira" userId="3169f5dad66dc243" providerId="LiveId" clId="{DA434F4D-5213-4A88-BBF2-499DD6297A5B}" dt="2024-07-28T15:38:16.730" v="43" actId="478"/>
          <ac:picMkLst>
            <pc:docMk/>
            <pc:sldMk cId="652862299" sldId="260"/>
            <ac:picMk id="16" creationId="{7C7C08D2-4663-FEB9-7FC0-2442AC6F1178}"/>
          </ac:picMkLst>
        </pc:picChg>
        <pc:picChg chg="del">
          <ac:chgData name="Ines Costa Pereira" userId="3169f5dad66dc243" providerId="LiveId" clId="{DA434F4D-5213-4A88-BBF2-499DD6297A5B}" dt="2024-07-28T15:38:22.901" v="45" actId="478"/>
          <ac:picMkLst>
            <pc:docMk/>
            <pc:sldMk cId="652862299" sldId="260"/>
            <ac:picMk id="26" creationId="{9DD66BDB-5F53-929C-DFE9-26AC5E0BFE76}"/>
          </ac:picMkLst>
        </pc:picChg>
      </pc:sldChg>
      <pc:sldChg chg="addSp delSp modSp add mod">
        <pc:chgData name="Ines Costa Pereira" userId="3169f5dad66dc243" providerId="LiveId" clId="{DA434F4D-5213-4A88-BBF2-499DD6297A5B}" dt="2024-08-14T17:15:51.811" v="1061"/>
        <pc:sldMkLst>
          <pc:docMk/>
          <pc:sldMk cId="1571818665" sldId="261"/>
        </pc:sldMkLst>
        <pc:spChg chg="del">
          <ac:chgData name="Ines Costa Pereira" userId="3169f5dad66dc243" providerId="LiveId" clId="{DA434F4D-5213-4A88-BBF2-499DD6297A5B}" dt="2024-08-14T17:15:42.747" v="1057" actId="478"/>
          <ac:spMkLst>
            <pc:docMk/>
            <pc:sldMk cId="1571818665" sldId="261"/>
            <ac:spMk id="4" creationId="{B4F14A7A-E253-39AE-6863-BCC8517AE880}"/>
          </ac:spMkLst>
        </pc:spChg>
        <pc:spChg chg="add del mod">
          <ac:chgData name="Ines Costa Pereira" userId="3169f5dad66dc243" providerId="LiveId" clId="{DA434F4D-5213-4A88-BBF2-499DD6297A5B}" dt="2024-08-14T17:15:46.402" v="1060" actId="478"/>
          <ac:spMkLst>
            <pc:docMk/>
            <pc:sldMk cId="1571818665" sldId="261"/>
            <ac:spMk id="5" creationId="{C482F74C-6FBE-DD73-00FB-CE67DD184DFC}"/>
          </ac:spMkLst>
        </pc:spChg>
        <pc:spChg chg="add mod">
          <ac:chgData name="Ines Costa Pereira" userId="3169f5dad66dc243" providerId="LiveId" clId="{DA434F4D-5213-4A88-BBF2-499DD6297A5B}" dt="2024-08-14T17:15:51.811" v="1061"/>
          <ac:spMkLst>
            <pc:docMk/>
            <pc:sldMk cId="1571818665" sldId="261"/>
            <ac:spMk id="8" creationId="{E8B4BFF3-C372-3148-01AE-1820B22AB3BD}"/>
          </ac:spMkLst>
        </pc:spChg>
        <pc:spChg chg="del">
          <ac:chgData name="Ines Costa Pereira" userId="3169f5dad66dc243" providerId="LiveId" clId="{DA434F4D-5213-4A88-BBF2-499DD6297A5B}" dt="2024-08-14T17:15:43.989" v="1058" actId="478"/>
          <ac:spMkLst>
            <pc:docMk/>
            <pc:sldMk cId="1571818665" sldId="261"/>
            <ac:spMk id="10" creationId="{C7675988-664E-841A-D2C8-743851F993EE}"/>
          </ac:spMkLst>
        </pc:spChg>
        <pc:spChg chg="add mod">
          <ac:chgData name="Ines Costa Pereira" userId="3169f5dad66dc243" providerId="LiveId" clId="{DA434F4D-5213-4A88-BBF2-499DD6297A5B}" dt="2024-08-14T17:15:51.811" v="1061"/>
          <ac:spMkLst>
            <pc:docMk/>
            <pc:sldMk cId="1571818665" sldId="261"/>
            <ac:spMk id="11" creationId="{D052FA62-B233-42BC-6C64-DD40447D1334}"/>
          </ac:spMkLst>
        </pc:spChg>
        <pc:spChg chg="add mod">
          <ac:chgData name="Ines Costa Pereira" userId="3169f5dad66dc243" providerId="LiveId" clId="{DA434F4D-5213-4A88-BBF2-499DD6297A5B}" dt="2024-08-14T17:15:51.811" v="1061"/>
          <ac:spMkLst>
            <pc:docMk/>
            <pc:sldMk cId="1571818665" sldId="261"/>
            <ac:spMk id="12" creationId="{CCF2E88B-4BB7-5EAA-F69E-D1C48F5A6A9D}"/>
          </ac:spMkLst>
        </pc:spChg>
        <pc:spChg chg="mod">
          <ac:chgData name="Ines Costa Pereira" userId="3169f5dad66dc243" providerId="LiveId" clId="{DA434F4D-5213-4A88-BBF2-499DD6297A5B}" dt="2024-08-12T18:45:34.431" v="1034" actId="207"/>
          <ac:spMkLst>
            <pc:docMk/>
            <pc:sldMk cId="1571818665" sldId="261"/>
            <ac:spMk id="17" creationId="{6C153D8C-E86D-F10A-0321-951B520B2DD2}"/>
          </ac:spMkLst>
        </pc:spChg>
        <pc:picChg chg="mod">
          <ac:chgData name="Ines Costa Pereira" userId="3169f5dad66dc243" providerId="LiveId" clId="{DA434F4D-5213-4A88-BBF2-499DD6297A5B}" dt="2024-08-12T18:45:47.939" v="1036" actId="1366"/>
          <ac:picMkLst>
            <pc:docMk/>
            <pc:sldMk cId="1571818665" sldId="261"/>
            <ac:picMk id="2" creationId="{D0E34845-80A3-E63B-D204-B4C335B2FC97}"/>
          </ac:picMkLst>
        </pc:picChg>
        <pc:picChg chg="mod">
          <ac:chgData name="Ines Costa Pereira" userId="3169f5dad66dc243" providerId="LiveId" clId="{DA434F4D-5213-4A88-BBF2-499DD6297A5B}" dt="2024-08-12T18:45:43.450" v="1035"/>
          <ac:picMkLst>
            <pc:docMk/>
            <pc:sldMk cId="1571818665" sldId="261"/>
            <ac:picMk id="9" creationId="{3AB9B9AD-7E70-A05D-D563-D70EFB173578}"/>
          </ac:picMkLst>
        </pc:picChg>
      </pc:sldChg>
      <pc:sldChg chg="addSp delSp modSp add mod">
        <pc:chgData name="Ines Costa Pereira" userId="3169f5dad66dc243" providerId="LiveId" clId="{DA434F4D-5213-4A88-BBF2-499DD6297A5B}" dt="2024-08-14T17:15:33.907" v="1056" actId="478"/>
        <pc:sldMkLst>
          <pc:docMk/>
          <pc:sldMk cId="2522625967" sldId="262"/>
        </pc:sldMkLst>
        <pc:spChg chg="add del mod">
          <ac:chgData name="Ines Costa Pereira" userId="3169f5dad66dc243" providerId="LiveId" clId="{DA434F4D-5213-4A88-BBF2-499DD6297A5B}" dt="2024-08-14T17:15:33.907" v="1056" actId="478"/>
          <ac:spMkLst>
            <pc:docMk/>
            <pc:sldMk cId="2522625967" sldId="262"/>
            <ac:spMk id="4" creationId="{C6407B1C-0772-123E-8DA4-511A3C7B7302}"/>
          </ac:spMkLst>
        </pc:spChg>
        <pc:spChg chg="mod">
          <ac:chgData name="Ines Costa Pereira" userId="3169f5dad66dc243" providerId="LiveId" clId="{DA434F4D-5213-4A88-BBF2-499DD6297A5B}" dt="2024-08-14T17:15:31.813" v="1055" actId="207"/>
          <ac:spMkLst>
            <pc:docMk/>
            <pc:sldMk cId="2522625967" sldId="262"/>
            <ac:spMk id="17" creationId="{6C153D8C-E86D-F10A-0321-951B520B2D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6816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975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204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623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113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183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644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790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08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093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553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D6C36-0D2B-4149-AF63-43F4E246AAB2}" type="datetimeFigureOut">
              <a:rPr lang="pt-PT" smtClean="0"/>
              <a:t>14/08/2024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2519E-83FB-4772-8E09-C8279758C73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214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6C153D8C-E86D-F10A-0321-951B520B2DD2}"/>
              </a:ext>
            </a:extLst>
          </p:cNvPr>
          <p:cNvSpPr/>
          <p:nvPr/>
        </p:nvSpPr>
        <p:spPr>
          <a:xfrm>
            <a:off x="0" y="-295355"/>
            <a:ext cx="21384000" cy="4500000"/>
          </a:xfrm>
          <a:prstGeom prst="rect">
            <a:avLst/>
          </a:prstGeom>
          <a:solidFill>
            <a:srgbClr val="FA9A58"/>
          </a:solidFill>
          <a:ln>
            <a:solidFill>
              <a:srgbClr val="FEFAF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6398" b="1" dirty="0"/>
              <a:t>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D85842B-FF10-3A7A-F281-0C6A63CA9287}"/>
              </a:ext>
            </a:extLst>
          </p:cNvPr>
          <p:cNvSpPr txBox="1"/>
          <p:nvPr/>
        </p:nvSpPr>
        <p:spPr>
          <a:xfrm>
            <a:off x="-611879" y="6377657"/>
            <a:ext cx="8724883" cy="68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75784" algn="just">
              <a:lnSpc>
                <a:spcPct val="120000"/>
              </a:lnSpc>
            </a:pPr>
            <a:endParaRPr lang="en-US" sz="3519" dirty="0">
              <a:latin typeface="Gill Sans MT" panose="020B0502020104020203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73B0D6B-1874-8041-87F5-462EBF278D83}"/>
              </a:ext>
            </a:extLst>
          </p:cNvPr>
          <p:cNvSpPr/>
          <p:nvPr/>
        </p:nvSpPr>
        <p:spPr>
          <a:xfrm>
            <a:off x="340501" y="27353428"/>
            <a:ext cx="20664000" cy="72000"/>
          </a:xfrm>
          <a:prstGeom prst="rect">
            <a:avLst/>
          </a:prstGeom>
          <a:solidFill>
            <a:srgbClr val="333333"/>
          </a:solidFill>
          <a:ln w="31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95">
              <a:ln w="19050">
                <a:solidFill>
                  <a:schemeClr val="tx1"/>
                </a:solidFill>
              </a:ln>
            </a:endParaRPr>
          </a:p>
        </p:txBody>
      </p:sp>
      <p:pic>
        <p:nvPicPr>
          <p:cNvPr id="9" name="Marcador de Posição de Conteúdo 4" descr="Uma imagem com texto, Tipo de letra&#10;&#10;Descrição gerada automaticamente">
            <a:extLst>
              <a:ext uri="{FF2B5EF4-FFF2-40B4-BE49-F238E27FC236}">
                <a16:creationId xmlns:a16="http://schemas.microsoft.com/office/drawing/2014/main" id="{3AB9B9AD-7E70-A05D-D563-D70EFB1735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072" y="28048730"/>
            <a:ext cx="5580000" cy="153171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970CC83-C0DA-7D3B-6DD3-1EEDF6852C6F}"/>
              </a:ext>
            </a:extLst>
          </p:cNvPr>
          <p:cNvSpPr txBox="1"/>
          <p:nvPr/>
        </p:nvSpPr>
        <p:spPr>
          <a:xfrm>
            <a:off x="14538262" y="27818580"/>
            <a:ext cx="58820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Colocar aqui os logotipos das instituições/</a:t>
            </a:r>
            <a:r>
              <a:rPr lang="es-ES" sz="2800" dirty="0"/>
              <a:t>Coloque aquí los logotipos de las instituciones/</a:t>
            </a:r>
            <a:r>
              <a:rPr lang="en-US" sz="2800" dirty="0"/>
              <a:t>Place the logos of the institutions here </a:t>
            </a:r>
            <a:endParaRPr lang="pt-PT" sz="28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0E34845-80A3-E63B-D204-B4C335B2FC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6956" r="6739" b="24928"/>
          <a:stretch/>
        </p:blipFill>
        <p:spPr>
          <a:xfrm>
            <a:off x="7583735" y="27681069"/>
            <a:ext cx="5580000" cy="239728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038D0AB-7944-C426-CF2A-F081EA816EE4}"/>
              </a:ext>
            </a:extLst>
          </p:cNvPr>
          <p:cNvSpPr txBox="1"/>
          <p:nvPr/>
        </p:nvSpPr>
        <p:spPr>
          <a:xfrm>
            <a:off x="-1" y="196859"/>
            <a:ext cx="21383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800" b="1" dirty="0">
                <a:solidFill>
                  <a:schemeClr val="bg1"/>
                </a:solidFill>
                <a:latin typeface="Aptos" panose="020B0004020202020204" pitchFamily="34" charset="0"/>
              </a:rPr>
              <a:t>Título / </a:t>
            </a:r>
            <a:r>
              <a:rPr lang="pt-PT" sz="8800" b="1" dirty="0" err="1">
                <a:solidFill>
                  <a:schemeClr val="bg1"/>
                </a:solidFill>
                <a:latin typeface="Aptos" panose="020B0004020202020204" pitchFamily="34" charset="0"/>
              </a:rPr>
              <a:t>Title</a:t>
            </a:r>
            <a:endParaRPr lang="pt-PT" sz="8800" b="1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6B59BC4-94DF-71EB-D763-16D848AEF371}"/>
              </a:ext>
            </a:extLst>
          </p:cNvPr>
          <p:cNvSpPr txBox="1"/>
          <p:nvPr/>
        </p:nvSpPr>
        <p:spPr>
          <a:xfrm>
            <a:off x="-1" y="1852753"/>
            <a:ext cx="213836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4800" b="1" baseline="30000" dirty="0">
                <a:solidFill>
                  <a:schemeClr val="bg1"/>
                </a:solidFill>
                <a:latin typeface="Aptos" panose="020B0004020202020204" pitchFamily="34" charset="0"/>
              </a:rPr>
              <a:t>Autor(</a:t>
            </a:r>
            <a:r>
              <a:rPr lang="pt-PT" sz="4800" b="1" baseline="30000" dirty="0" err="1">
                <a:solidFill>
                  <a:schemeClr val="bg1"/>
                </a:solidFill>
                <a:latin typeface="Aptos" panose="020B0004020202020204" pitchFamily="34" charset="0"/>
              </a:rPr>
              <a:t>es</a:t>
            </a:r>
            <a:r>
              <a:rPr lang="pt-PT" sz="4800" b="1" baseline="30000" dirty="0">
                <a:solidFill>
                  <a:schemeClr val="bg1"/>
                </a:solidFill>
                <a:latin typeface="Aptos" panose="020B0004020202020204" pitchFamily="34" charset="0"/>
              </a:rPr>
              <a:t>) /Afiliação(</a:t>
            </a:r>
            <a:r>
              <a:rPr lang="pt-PT" sz="4800" b="1" baseline="30000" dirty="0" err="1">
                <a:solidFill>
                  <a:schemeClr val="bg1"/>
                </a:solidFill>
                <a:latin typeface="Aptos" panose="020B0004020202020204" pitchFamily="34" charset="0"/>
              </a:rPr>
              <a:t>ões</a:t>
            </a:r>
            <a:r>
              <a:rPr lang="pt-PT" sz="4800" b="1" baseline="30000" dirty="0">
                <a:solidFill>
                  <a:schemeClr val="bg1"/>
                </a:solidFill>
                <a:latin typeface="Aptos" panose="020B0004020202020204" pitchFamily="34" charset="0"/>
              </a:rPr>
              <a:t>) /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Autor(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es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)/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Afiliación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(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es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) /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Author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(s)/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Affiliation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(s)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BA57425-20EC-E4FE-8ED5-357535891E32}"/>
              </a:ext>
            </a:extLst>
          </p:cNvPr>
          <p:cNvSpPr txBox="1"/>
          <p:nvPr/>
        </p:nvSpPr>
        <p:spPr>
          <a:xfrm>
            <a:off x="-19499" y="2830680"/>
            <a:ext cx="21384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3200" baseline="30000" dirty="0">
                <a:solidFill>
                  <a:schemeClr val="bg1"/>
                </a:solidFill>
                <a:latin typeface="Aptos" panose="020B0004020202020204" pitchFamily="34" charset="0"/>
              </a:rPr>
              <a:t>RELATO DE EXPERIENCIA OU TRABALHO CIENTÍFICO/</a:t>
            </a:r>
          </a:p>
          <a:p>
            <a:pPr algn="ctr"/>
            <a:r>
              <a:rPr lang="pt-PT" sz="3200" baseline="30000" dirty="0">
                <a:solidFill>
                  <a:schemeClr val="bg1"/>
                </a:solidFill>
                <a:latin typeface="Aptos" panose="020B0004020202020204" pitchFamily="34" charset="0"/>
              </a:rPr>
              <a:t>INFORME DE EXPERIENCIAS  O TRABAJO CIENTÍFICO/</a:t>
            </a:r>
          </a:p>
          <a:p>
            <a:pPr algn="ctr"/>
            <a:r>
              <a:rPr lang="en-US" sz="3200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REPORT OF EXPERIENCES OR SCIENTIFIC WORK</a:t>
            </a:r>
            <a:endParaRPr lang="pt-PT" sz="3200" baseline="30000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1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6C153D8C-E86D-F10A-0321-951B520B2DD2}"/>
              </a:ext>
            </a:extLst>
          </p:cNvPr>
          <p:cNvSpPr/>
          <p:nvPr/>
        </p:nvSpPr>
        <p:spPr>
          <a:xfrm>
            <a:off x="0" y="-295355"/>
            <a:ext cx="21384000" cy="4500000"/>
          </a:xfrm>
          <a:prstGeom prst="rect">
            <a:avLst/>
          </a:prstGeom>
          <a:solidFill>
            <a:srgbClr val="009A34"/>
          </a:solidFill>
          <a:ln>
            <a:solidFill>
              <a:srgbClr val="FEFAF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6398" b="1" dirty="0"/>
              <a:t>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D85842B-FF10-3A7A-F281-0C6A63CA9287}"/>
              </a:ext>
            </a:extLst>
          </p:cNvPr>
          <p:cNvSpPr txBox="1"/>
          <p:nvPr/>
        </p:nvSpPr>
        <p:spPr>
          <a:xfrm>
            <a:off x="-611879" y="6377657"/>
            <a:ext cx="8724883" cy="68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75784" algn="just">
              <a:lnSpc>
                <a:spcPct val="120000"/>
              </a:lnSpc>
            </a:pPr>
            <a:endParaRPr lang="en-US" sz="3519" dirty="0">
              <a:latin typeface="Gill Sans MT" panose="020B0502020104020203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73B0D6B-1874-8041-87F5-462EBF278D83}"/>
              </a:ext>
            </a:extLst>
          </p:cNvPr>
          <p:cNvSpPr/>
          <p:nvPr/>
        </p:nvSpPr>
        <p:spPr>
          <a:xfrm>
            <a:off x="340501" y="27353428"/>
            <a:ext cx="20664000" cy="72000"/>
          </a:xfrm>
          <a:prstGeom prst="rect">
            <a:avLst/>
          </a:prstGeom>
          <a:solidFill>
            <a:srgbClr val="333333"/>
          </a:solidFill>
          <a:ln w="31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95">
              <a:ln w="19050">
                <a:solidFill>
                  <a:schemeClr val="tx1"/>
                </a:solidFill>
              </a:ln>
            </a:endParaRPr>
          </a:p>
        </p:txBody>
      </p:sp>
      <p:pic>
        <p:nvPicPr>
          <p:cNvPr id="9" name="Marcador de Posição de Conteúdo 4" descr="Uma imagem com texto, Tipo de letra&#10;&#10;Descrição gerada automaticamente">
            <a:extLst>
              <a:ext uri="{FF2B5EF4-FFF2-40B4-BE49-F238E27FC236}">
                <a16:creationId xmlns:a16="http://schemas.microsoft.com/office/drawing/2014/main" id="{3AB9B9AD-7E70-A05D-D563-D70EFB1735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072" y="28048730"/>
            <a:ext cx="5580000" cy="153171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970CC83-C0DA-7D3B-6DD3-1EEDF6852C6F}"/>
              </a:ext>
            </a:extLst>
          </p:cNvPr>
          <p:cNvSpPr txBox="1"/>
          <p:nvPr/>
        </p:nvSpPr>
        <p:spPr>
          <a:xfrm>
            <a:off x="14538262" y="27818580"/>
            <a:ext cx="58820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Colocar aqui os logotipos das instituições/</a:t>
            </a:r>
            <a:r>
              <a:rPr lang="es-ES" sz="2800" dirty="0"/>
              <a:t>Coloque aquí los logotipos de las instituciones/</a:t>
            </a:r>
            <a:r>
              <a:rPr lang="en-US" sz="2800" dirty="0"/>
              <a:t>Place the logos of the institutions here </a:t>
            </a:r>
            <a:endParaRPr lang="pt-PT" sz="28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0E34845-80A3-E63B-D204-B4C335B2FC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6956" r="6739" b="24928"/>
          <a:stretch/>
        </p:blipFill>
        <p:spPr>
          <a:xfrm>
            <a:off x="7583735" y="27681069"/>
            <a:ext cx="5580000" cy="239728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038D0AB-7944-C426-CF2A-F081EA816EE4}"/>
              </a:ext>
            </a:extLst>
          </p:cNvPr>
          <p:cNvSpPr txBox="1"/>
          <p:nvPr/>
        </p:nvSpPr>
        <p:spPr>
          <a:xfrm>
            <a:off x="-1" y="196859"/>
            <a:ext cx="21383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800" b="1" dirty="0">
                <a:solidFill>
                  <a:schemeClr val="bg1"/>
                </a:solidFill>
                <a:latin typeface="Aptos" panose="020B0004020202020204" pitchFamily="34" charset="0"/>
              </a:rPr>
              <a:t>Título / </a:t>
            </a:r>
            <a:r>
              <a:rPr lang="pt-PT" sz="8800" b="1" dirty="0" err="1">
                <a:solidFill>
                  <a:schemeClr val="bg1"/>
                </a:solidFill>
                <a:latin typeface="Aptos" panose="020B0004020202020204" pitchFamily="34" charset="0"/>
              </a:rPr>
              <a:t>Title</a:t>
            </a:r>
            <a:endParaRPr lang="pt-PT" sz="8800" b="1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6B59BC4-94DF-71EB-D763-16D848AEF371}"/>
              </a:ext>
            </a:extLst>
          </p:cNvPr>
          <p:cNvSpPr txBox="1"/>
          <p:nvPr/>
        </p:nvSpPr>
        <p:spPr>
          <a:xfrm>
            <a:off x="-1" y="1852753"/>
            <a:ext cx="213836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4800" b="1" baseline="30000" dirty="0">
                <a:solidFill>
                  <a:schemeClr val="bg1"/>
                </a:solidFill>
                <a:latin typeface="Aptos" panose="020B0004020202020204" pitchFamily="34" charset="0"/>
              </a:rPr>
              <a:t>Autor(</a:t>
            </a:r>
            <a:r>
              <a:rPr lang="pt-PT" sz="4800" b="1" baseline="30000" dirty="0" err="1">
                <a:solidFill>
                  <a:schemeClr val="bg1"/>
                </a:solidFill>
                <a:latin typeface="Aptos" panose="020B0004020202020204" pitchFamily="34" charset="0"/>
              </a:rPr>
              <a:t>es</a:t>
            </a:r>
            <a:r>
              <a:rPr lang="pt-PT" sz="4800" b="1" baseline="30000" dirty="0">
                <a:solidFill>
                  <a:schemeClr val="bg1"/>
                </a:solidFill>
                <a:latin typeface="Aptos" panose="020B0004020202020204" pitchFamily="34" charset="0"/>
              </a:rPr>
              <a:t>) /Afiliação(</a:t>
            </a:r>
            <a:r>
              <a:rPr lang="pt-PT" sz="4800" b="1" baseline="30000" dirty="0" err="1">
                <a:solidFill>
                  <a:schemeClr val="bg1"/>
                </a:solidFill>
                <a:latin typeface="Aptos" panose="020B0004020202020204" pitchFamily="34" charset="0"/>
              </a:rPr>
              <a:t>ões</a:t>
            </a:r>
            <a:r>
              <a:rPr lang="pt-PT" sz="4800" b="1" baseline="30000" dirty="0">
                <a:solidFill>
                  <a:schemeClr val="bg1"/>
                </a:solidFill>
                <a:latin typeface="Aptos" panose="020B0004020202020204" pitchFamily="34" charset="0"/>
              </a:rPr>
              <a:t>) /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Autor(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es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)/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Afiliación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(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es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) /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Author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(s)/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Affiliation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(s)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BA57425-20EC-E4FE-8ED5-357535891E32}"/>
              </a:ext>
            </a:extLst>
          </p:cNvPr>
          <p:cNvSpPr txBox="1"/>
          <p:nvPr/>
        </p:nvSpPr>
        <p:spPr>
          <a:xfrm>
            <a:off x="-19499" y="2830680"/>
            <a:ext cx="21384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3200" baseline="30000" dirty="0">
                <a:solidFill>
                  <a:schemeClr val="bg1"/>
                </a:solidFill>
                <a:latin typeface="Aptos" panose="020B0004020202020204" pitchFamily="34" charset="0"/>
              </a:rPr>
              <a:t>RELATO DE EXPERIENCIA OU TRABALHO CIENTÍFICO/</a:t>
            </a:r>
          </a:p>
          <a:p>
            <a:pPr algn="ctr"/>
            <a:r>
              <a:rPr lang="pt-PT" sz="3200" baseline="30000" dirty="0">
                <a:solidFill>
                  <a:schemeClr val="bg1"/>
                </a:solidFill>
                <a:latin typeface="Aptos" panose="020B0004020202020204" pitchFamily="34" charset="0"/>
              </a:rPr>
              <a:t>INFORME DE EXPERIENCIAS  O TRABAJO CIENTÍFICO/</a:t>
            </a:r>
          </a:p>
          <a:p>
            <a:pPr algn="ctr"/>
            <a:r>
              <a:rPr lang="en-US" sz="3200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REPORT OF EXPERIENCES OR SCIENTIFIC WORK</a:t>
            </a:r>
            <a:endParaRPr lang="pt-PT" sz="3200" baseline="30000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62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6C153D8C-E86D-F10A-0321-951B520B2DD2}"/>
              </a:ext>
            </a:extLst>
          </p:cNvPr>
          <p:cNvSpPr/>
          <p:nvPr/>
        </p:nvSpPr>
        <p:spPr>
          <a:xfrm>
            <a:off x="0" y="-295355"/>
            <a:ext cx="21384000" cy="4500000"/>
          </a:xfrm>
          <a:prstGeom prst="rect">
            <a:avLst/>
          </a:prstGeom>
          <a:solidFill>
            <a:schemeClr val="tx1"/>
          </a:solidFill>
          <a:ln>
            <a:solidFill>
              <a:srgbClr val="FEFAF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6398" b="1" dirty="0"/>
              <a:t>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D85842B-FF10-3A7A-F281-0C6A63CA9287}"/>
              </a:ext>
            </a:extLst>
          </p:cNvPr>
          <p:cNvSpPr txBox="1"/>
          <p:nvPr/>
        </p:nvSpPr>
        <p:spPr>
          <a:xfrm>
            <a:off x="-611879" y="6377657"/>
            <a:ext cx="8724883" cy="68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75784" algn="just">
              <a:lnSpc>
                <a:spcPct val="120000"/>
              </a:lnSpc>
            </a:pPr>
            <a:endParaRPr lang="en-US" sz="3519" dirty="0">
              <a:latin typeface="Gill Sans MT" panose="020B0502020104020203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73B0D6B-1874-8041-87F5-462EBF278D83}"/>
              </a:ext>
            </a:extLst>
          </p:cNvPr>
          <p:cNvSpPr/>
          <p:nvPr/>
        </p:nvSpPr>
        <p:spPr>
          <a:xfrm>
            <a:off x="340501" y="27353428"/>
            <a:ext cx="20664000" cy="72000"/>
          </a:xfrm>
          <a:prstGeom prst="rect">
            <a:avLst/>
          </a:prstGeom>
          <a:solidFill>
            <a:srgbClr val="333333"/>
          </a:solidFill>
          <a:ln w="31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0095">
              <a:ln w="19050">
                <a:solidFill>
                  <a:schemeClr val="tx1"/>
                </a:solidFill>
              </a:ln>
            </a:endParaRPr>
          </a:p>
        </p:txBody>
      </p:sp>
      <p:pic>
        <p:nvPicPr>
          <p:cNvPr id="9" name="Marcador de Posição de Conteúdo 4" descr="Uma imagem com texto, Tipo de letra&#10;&#10;Descrição gerada automaticamente">
            <a:extLst>
              <a:ext uri="{FF2B5EF4-FFF2-40B4-BE49-F238E27FC236}">
                <a16:creationId xmlns:a16="http://schemas.microsoft.com/office/drawing/2014/main" id="{3AB9B9AD-7E70-A05D-D563-D70EFB1735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072" y="28048730"/>
            <a:ext cx="5580000" cy="1531710"/>
          </a:xfr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970CC83-C0DA-7D3B-6DD3-1EEDF6852C6F}"/>
              </a:ext>
            </a:extLst>
          </p:cNvPr>
          <p:cNvSpPr txBox="1"/>
          <p:nvPr/>
        </p:nvSpPr>
        <p:spPr>
          <a:xfrm>
            <a:off x="14538262" y="27818580"/>
            <a:ext cx="58820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/>
              <a:t>Colocar aqui os logotipos das instituições/</a:t>
            </a:r>
            <a:r>
              <a:rPr lang="es-ES" sz="2800" dirty="0"/>
              <a:t>Coloque aquí los logotipos de las instituciones/</a:t>
            </a:r>
            <a:r>
              <a:rPr lang="en-US" sz="2800" dirty="0"/>
              <a:t>Place the logos of the institutions here </a:t>
            </a:r>
            <a:endParaRPr lang="pt-PT" sz="28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D0E34845-80A3-E63B-D204-B4C335B2FC9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6956" r="6739" b="24928"/>
          <a:stretch/>
        </p:blipFill>
        <p:spPr>
          <a:xfrm>
            <a:off x="7583735" y="27681069"/>
            <a:ext cx="5580000" cy="2397285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8B4BFF3-C372-3148-01AE-1820B22AB3BD}"/>
              </a:ext>
            </a:extLst>
          </p:cNvPr>
          <p:cNvSpPr txBox="1"/>
          <p:nvPr/>
        </p:nvSpPr>
        <p:spPr>
          <a:xfrm>
            <a:off x="-1" y="196859"/>
            <a:ext cx="21383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800" b="1" dirty="0">
                <a:solidFill>
                  <a:schemeClr val="bg1"/>
                </a:solidFill>
                <a:latin typeface="Aptos" panose="020B0004020202020204" pitchFamily="34" charset="0"/>
              </a:rPr>
              <a:t>Título / </a:t>
            </a:r>
            <a:r>
              <a:rPr lang="pt-PT" sz="8800" b="1" dirty="0" err="1">
                <a:solidFill>
                  <a:schemeClr val="bg1"/>
                </a:solidFill>
                <a:latin typeface="Aptos" panose="020B0004020202020204" pitchFamily="34" charset="0"/>
              </a:rPr>
              <a:t>Title</a:t>
            </a:r>
            <a:endParaRPr lang="pt-PT" sz="8800" b="1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052FA62-B233-42BC-6C64-DD40447D1334}"/>
              </a:ext>
            </a:extLst>
          </p:cNvPr>
          <p:cNvSpPr txBox="1"/>
          <p:nvPr/>
        </p:nvSpPr>
        <p:spPr>
          <a:xfrm>
            <a:off x="-1" y="1852753"/>
            <a:ext cx="213836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4800" b="1" baseline="30000" dirty="0">
                <a:solidFill>
                  <a:schemeClr val="bg1"/>
                </a:solidFill>
                <a:latin typeface="Aptos" panose="020B0004020202020204" pitchFamily="34" charset="0"/>
              </a:rPr>
              <a:t>Autor(</a:t>
            </a:r>
            <a:r>
              <a:rPr lang="pt-PT" sz="4800" b="1" baseline="30000" dirty="0" err="1">
                <a:solidFill>
                  <a:schemeClr val="bg1"/>
                </a:solidFill>
                <a:latin typeface="Aptos" panose="020B0004020202020204" pitchFamily="34" charset="0"/>
              </a:rPr>
              <a:t>es</a:t>
            </a:r>
            <a:r>
              <a:rPr lang="pt-PT" sz="4800" b="1" baseline="30000" dirty="0">
                <a:solidFill>
                  <a:schemeClr val="bg1"/>
                </a:solidFill>
                <a:latin typeface="Aptos" panose="020B0004020202020204" pitchFamily="34" charset="0"/>
              </a:rPr>
              <a:t>) /Afiliação(</a:t>
            </a:r>
            <a:r>
              <a:rPr lang="pt-PT" sz="4800" b="1" baseline="30000" dirty="0" err="1">
                <a:solidFill>
                  <a:schemeClr val="bg1"/>
                </a:solidFill>
                <a:latin typeface="Aptos" panose="020B0004020202020204" pitchFamily="34" charset="0"/>
              </a:rPr>
              <a:t>ões</a:t>
            </a:r>
            <a:r>
              <a:rPr lang="pt-PT" sz="4800" b="1" baseline="30000" dirty="0">
                <a:solidFill>
                  <a:schemeClr val="bg1"/>
                </a:solidFill>
                <a:latin typeface="Aptos" panose="020B0004020202020204" pitchFamily="34" charset="0"/>
              </a:rPr>
              <a:t>) /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Autor(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es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)/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Afiliación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(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es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) /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Author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(s)/</a:t>
            </a:r>
            <a:r>
              <a:rPr lang="pt-PT" sz="4800" b="1" baseline="30000" dirty="0" err="1">
                <a:solidFill>
                  <a:schemeClr val="bg1"/>
                </a:solidFill>
                <a:latin typeface="Avenir Next" panose="020B0503020202020204" pitchFamily="34" charset="0"/>
              </a:rPr>
              <a:t>Affiliation</a:t>
            </a:r>
            <a:r>
              <a:rPr lang="pt-PT" sz="4800" b="1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(s)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CF2E88B-4BB7-5EAA-F69E-D1C48F5A6A9D}"/>
              </a:ext>
            </a:extLst>
          </p:cNvPr>
          <p:cNvSpPr txBox="1"/>
          <p:nvPr/>
        </p:nvSpPr>
        <p:spPr>
          <a:xfrm>
            <a:off x="-19499" y="2830680"/>
            <a:ext cx="21384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3200" baseline="30000" dirty="0">
                <a:solidFill>
                  <a:schemeClr val="bg1"/>
                </a:solidFill>
                <a:latin typeface="Aptos" panose="020B0004020202020204" pitchFamily="34" charset="0"/>
              </a:rPr>
              <a:t>RELATO DE EXPERIENCIA OU TRABALHO CIENTÍFICO/</a:t>
            </a:r>
          </a:p>
          <a:p>
            <a:pPr algn="ctr"/>
            <a:r>
              <a:rPr lang="pt-PT" sz="3200" baseline="30000" dirty="0">
                <a:solidFill>
                  <a:schemeClr val="bg1"/>
                </a:solidFill>
                <a:latin typeface="Aptos" panose="020B0004020202020204" pitchFamily="34" charset="0"/>
              </a:rPr>
              <a:t>INFORME DE EXPERIENCIAS  O TRABAJO CIENTÍFICO/</a:t>
            </a:r>
          </a:p>
          <a:p>
            <a:pPr algn="ctr"/>
            <a:r>
              <a:rPr lang="en-US" sz="3200" baseline="30000" dirty="0">
                <a:solidFill>
                  <a:schemeClr val="bg1"/>
                </a:solidFill>
                <a:latin typeface="Avenir Next" panose="020B0503020202020204" pitchFamily="34" charset="0"/>
              </a:rPr>
              <a:t>REPORT OF EXPERIENCES OR SCIENTIFIC WORK</a:t>
            </a:r>
            <a:endParaRPr lang="pt-PT" sz="3200" baseline="30000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18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 2013 - 2022">
  <a:themeElements>
    <a:clrScheme name="Tema 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1198</TotalTime>
  <Words>219</Words>
  <Application>Microsoft Office PowerPoint</Application>
  <PresentationFormat>Personalizados</PresentationFormat>
  <Paragraphs>21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10" baseType="lpstr">
      <vt:lpstr>Aptos</vt:lpstr>
      <vt:lpstr>Arial</vt:lpstr>
      <vt:lpstr>Avenir Next</vt:lpstr>
      <vt:lpstr>Calibri</vt:lpstr>
      <vt:lpstr>Calibri Light</vt:lpstr>
      <vt:lpstr>Gill Sans MT</vt:lpstr>
      <vt:lpstr>Tema Office 2013 - 2022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Lima</dc:creator>
  <cp:lastModifiedBy>Ines Costa Pereira</cp:lastModifiedBy>
  <cp:revision>41</cp:revision>
  <dcterms:created xsi:type="dcterms:W3CDTF">2021-05-06T12:52:06Z</dcterms:created>
  <dcterms:modified xsi:type="dcterms:W3CDTF">2024-08-14T17:15:58Z</dcterms:modified>
</cp:coreProperties>
</file>