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8DC6"/>
    <a:srgbClr val="A82D7C"/>
    <a:srgbClr val="DD9100"/>
    <a:srgbClr val="000000"/>
    <a:srgbClr val="95C11F"/>
    <a:srgbClr val="783F62"/>
    <a:srgbClr val="432F2E"/>
    <a:srgbClr val="C69A6A"/>
    <a:srgbClr val="D1A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C94D4-FEA3-44B1-8C33-B91CCABE869B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04ABC-36CA-44EC-8C0E-B6C5E2E9AF1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4588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038697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66693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8837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35804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24228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22200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11768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95761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25755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8181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97665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accent1">
                <a:lumMod val="5000"/>
                <a:lumOff val="95000"/>
              </a:schemeClr>
            </a:gs>
            <a:gs pos="35000">
              <a:srgbClr val="000000"/>
            </a:gs>
            <a:gs pos="89000">
              <a:srgbClr val="000000"/>
            </a:gs>
            <a:gs pos="89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65696-AA61-4EFB-A889-7CEBA9C21E3C}" type="datetimeFigureOut">
              <a:rPr lang="pt-PT" smtClean="0"/>
              <a:t>23/02/2021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C4FE8-E299-4484-ADD1-5FC89A2F89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783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>
            <a:extLst>
              <a:ext uri="{FF2B5EF4-FFF2-40B4-BE49-F238E27FC236}">
                <a16:creationId xmlns:a16="http://schemas.microsoft.com/office/drawing/2014/main" id="{0FC5189B-A406-4BA8-9210-955CE211AA56}"/>
              </a:ext>
            </a:extLst>
          </p:cNvPr>
          <p:cNvSpPr/>
          <p:nvPr/>
        </p:nvSpPr>
        <p:spPr>
          <a:xfrm>
            <a:off x="0" y="2383420"/>
            <a:ext cx="9144000" cy="382599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7AE7C1E-4BFA-4BFF-9B58-FF44B3F602D6}"/>
              </a:ext>
            </a:extLst>
          </p:cNvPr>
          <p:cNvSpPr txBox="1"/>
          <p:nvPr/>
        </p:nvSpPr>
        <p:spPr>
          <a:xfrm>
            <a:off x="435935" y="2974292"/>
            <a:ext cx="4235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 err="1">
                <a:solidFill>
                  <a:schemeClr val="bg1"/>
                </a:solidFill>
                <a:latin typeface="Franklin Gothic Demi Cond" panose="020B0706030402020204" pitchFamily="34" charset="0"/>
              </a:rPr>
              <a:t>Title</a:t>
            </a:r>
            <a:endParaRPr lang="pt-PT" sz="32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208A373-A695-4E31-9746-D6CE1D9C997B}"/>
              </a:ext>
            </a:extLst>
          </p:cNvPr>
          <p:cNvSpPr txBox="1"/>
          <p:nvPr/>
        </p:nvSpPr>
        <p:spPr>
          <a:xfrm>
            <a:off x="5097101" y="2974292"/>
            <a:ext cx="40468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1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1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2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2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3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3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4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4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5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5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6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6</a:t>
            </a:r>
            <a:endParaRPr lang="pt-PT" sz="1200" i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607D495-768A-4D5A-B62B-B9C10EE1D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72" y="880844"/>
            <a:ext cx="4752457" cy="1510965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C23D8A89-86CB-4439-85DF-A4A5CC4AA973}"/>
              </a:ext>
            </a:extLst>
          </p:cNvPr>
          <p:cNvSpPr/>
          <p:nvPr/>
        </p:nvSpPr>
        <p:spPr>
          <a:xfrm rot="5400000">
            <a:off x="5010761" y="6006204"/>
            <a:ext cx="106058" cy="512484"/>
          </a:xfrm>
          <a:prstGeom prst="rect">
            <a:avLst/>
          </a:prstGeom>
          <a:solidFill>
            <a:srgbClr val="4A8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539D44E2-2889-420F-A10E-15BA493BE68E}"/>
              </a:ext>
            </a:extLst>
          </p:cNvPr>
          <p:cNvGrpSpPr/>
          <p:nvPr/>
        </p:nvGrpSpPr>
        <p:grpSpPr>
          <a:xfrm>
            <a:off x="3779672" y="6285432"/>
            <a:ext cx="1584657" cy="572568"/>
            <a:chOff x="3394717" y="6285432"/>
            <a:chExt cx="1584657" cy="572568"/>
          </a:xfrm>
        </p:grpSpPr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A755E77A-528E-4AB2-B022-7EE40D0D38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4433" y="6285432"/>
              <a:ext cx="614941" cy="572568"/>
            </a:xfrm>
            <a:prstGeom prst="rect">
              <a:avLst/>
            </a:prstGeom>
          </p:spPr>
        </p:pic>
        <p:pic>
          <p:nvPicPr>
            <p:cNvPr id="14" name="Imagem 13">
              <a:extLst>
                <a:ext uri="{FF2B5EF4-FFF2-40B4-BE49-F238E27FC236}">
                  <a16:creationId xmlns:a16="http://schemas.microsoft.com/office/drawing/2014/main" id="{93AF7DDF-4182-4EA5-A531-88E74D1C40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4717" y="6341805"/>
              <a:ext cx="983695" cy="25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96976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>
            <a:extLst>
              <a:ext uri="{FF2B5EF4-FFF2-40B4-BE49-F238E27FC236}">
                <a16:creationId xmlns:a16="http://schemas.microsoft.com/office/drawing/2014/main" id="{0FC5189B-A406-4BA8-9210-955CE211AA56}"/>
              </a:ext>
            </a:extLst>
          </p:cNvPr>
          <p:cNvSpPr/>
          <p:nvPr/>
        </p:nvSpPr>
        <p:spPr>
          <a:xfrm>
            <a:off x="0" y="0"/>
            <a:ext cx="9144000" cy="96756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7AE7C1E-4BFA-4BFF-9B58-FF44B3F602D6}"/>
              </a:ext>
            </a:extLst>
          </p:cNvPr>
          <p:cNvSpPr txBox="1"/>
          <p:nvPr/>
        </p:nvSpPr>
        <p:spPr>
          <a:xfrm>
            <a:off x="1679944" y="120337"/>
            <a:ext cx="723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>
                <a:solidFill>
                  <a:schemeClr val="bg1"/>
                </a:solidFill>
                <a:latin typeface="Franklin Gothic Demi Cond" panose="020B0706030402020204" pitchFamily="34" charset="0"/>
              </a:rPr>
              <a:t>Title</a:t>
            </a:r>
            <a:endParaRPr lang="pt-PT" sz="20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8" name="Imagem 7" descr="Uma imagem com texto&#10;&#10;Descrição gerada automaticamente">
            <a:extLst>
              <a:ext uri="{FF2B5EF4-FFF2-40B4-BE49-F238E27FC236}">
                <a16:creationId xmlns:a16="http://schemas.microsoft.com/office/drawing/2014/main" id="{E807E8AE-7673-4E37-BC62-5B670C0215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16" y="111947"/>
            <a:ext cx="1277035" cy="838837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990C24A0-8471-458F-89C1-17BC328D3B25}"/>
              </a:ext>
            </a:extLst>
          </p:cNvPr>
          <p:cNvSpPr/>
          <p:nvPr/>
        </p:nvSpPr>
        <p:spPr>
          <a:xfrm rot="5400000">
            <a:off x="5040930" y="6036372"/>
            <a:ext cx="45719" cy="512484"/>
          </a:xfrm>
          <a:prstGeom prst="rect">
            <a:avLst/>
          </a:prstGeom>
          <a:solidFill>
            <a:srgbClr val="4A8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cxnSp>
        <p:nvCxnSpPr>
          <p:cNvPr id="10" name="Conexão reta 9">
            <a:extLst>
              <a:ext uri="{FF2B5EF4-FFF2-40B4-BE49-F238E27FC236}">
                <a16:creationId xmlns:a16="http://schemas.microsoft.com/office/drawing/2014/main" id="{8731E8FF-C89A-4ABF-A9F5-9419D6B419D9}"/>
              </a:ext>
            </a:extLst>
          </p:cNvPr>
          <p:cNvCxnSpPr/>
          <p:nvPr/>
        </p:nvCxnSpPr>
        <p:spPr>
          <a:xfrm>
            <a:off x="0" y="6285432"/>
            <a:ext cx="9144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B855EF9D-D919-4C57-A944-9ED756AB4E01}"/>
              </a:ext>
            </a:extLst>
          </p:cNvPr>
          <p:cNvGrpSpPr/>
          <p:nvPr/>
        </p:nvGrpSpPr>
        <p:grpSpPr>
          <a:xfrm>
            <a:off x="3779672" y="6285432"/>
            <a:ext cx="1584657" cy="572568"/>
            <a:chOff x="3394717" y="6285432"/>
            <a:chExt cx="1584657" cy="572568"/>
          </a:xfrm>
        </p:grpSpPr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6676598F-A6E4-461D-A327-38D54A61166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4433" y="6285432"/>
              <a:ext cx="614941" cy="572568"/>
            </a:xfrm>
            <a:prstGeom prst="rect">
              <a:avLst/>
            </a:prstGeom>
          </p:spPr>
        </p:pic>
        <p:pic>
          <p:nvPicPr>
            <p:cNvPr id="14" name="Imagem 13">
              <a:extLst>
                <a:ext uri="{FF2B5EF4-FFF2-40B4-BE49-F238E27FC236}">
                  <a16:creationId xmlns:a16="http://schemas.microsoft.com/office/drawing/2014/main" id="{3CE5223D-A625-481C-BD35-AF356E453D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4717" y="6341805"/>
              <a:ext cx="983695" cy="25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747140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>
            <a:extLst>
              <a:ext uri="{FF2B5EF4-FFF2-40B4-BE49-F238E27FC236}">
                <a16:creationId xmlns:a16="http://schemas.microsoft.com/office/drawing/2014/main" id="{0FC5189B-A406-4BA8-9210-955CE211AA56}"/>
              </a:ext>
            </a:extLst>
          </p:cNvPr>
          <p:cNvSpPr/>
          <p:nvPr/>
        </p:nvSpPr>
        <p:spPr>
          <a:xfrm>
            <a:off x="0" y="0"/>
            <a:ext cx="9144000" cy="96756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7AE7C1E-4BFA-4BFF-9B58-FF44B3F602D6}"/>
              </a:ext>
            </a:extLst>
          </p:cNvPr>
          <p:cNvSpPr txBox="1"/>
          <p:nvPr/>
        </p:nvSpPr>
        <p:spPr>
          <a:xfrm>
            <a:off x="1679944" y="120337"/>
            <a:ext cx="723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>
                <a:solidFill>
                  <a:schemeClr val="bg1"/>
                </a:solidFill>
                <a:latin typeface="Franklin Gothic Demi Cond" panose="020B0706030402020204" pitchFamily="34" charset="0"/>
              </a:rPr>
              <a:t>Title</a:t>
            </a:r>
            <a:endParaRPr lang="pt-PT" sz="20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8" name="Imagem 7" descr="Uma imagem com texto&#10;&#10;Descrição gerada automaticamente">
            <a:extLst>
              <a:ext uri="{FF2B5EF4-FFF2-40B4-BE49-F238E27FC236}">
                <a16:creationId xmlns:a16="http://schemas.microsoft.com/office/drawing/2014/main" id="{251BBBA9-D00C-4646-8243-FEED6B1771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16" y="111947"/>
            <a:ext cx="1277035" cy="838837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C623E704-1E54-449E-8E11-A605780CA404}"/>
              </a:ext>
            </a:extLst>
          </p:cNvPr>
          <p:cNvSpPr/>
          <p:nvPr/>
        </p:nvSpPr>
        <p:spPr>
          <a:xfrm rot="5400000">
            <a:off x="5040930" y="6036372"/>
            <a:ext cx="45719" cy="512484"/>
          </a:xfrm>
          <a:prstGeom prst="rect">
            <a:avLst/>
          </a:prstGeom>
          <a:solidFill>
            <a:srgbClr val="4A8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cxnSp>
        <p:nvCxnSpPr>
          <p:cNvPr id="10" name="Conexão reta 9">
            <a:extLst>
              <a:ext uri="{FF2B5EF4-FFF2-40B4-BE49-F238E27FC236}">
                <a16:creationId xmlns:a16="http://schemas.microsoft.com/office/drawing/2014/main" id="{21EF07BA-C052-478D-A4F5-7726B43D27EA}"/>
              </a:ext>
            </a:extLst>
          </p:cNvPr>
          <p:cNvCxnSpPr/>
          <p:nvPr/>
        </p:nvCxnSpPr>
        <p:spPr>
          <a:xfrm>
            <a:off x="0" y="6285432"/>
            <a:ext cx="9144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5059B696-954C-4919-9D8D-F2A2B51C2DFD}"/>
              </a:ext>
            </a:extLst>
          </p:cNvPr>
          <p:cNvGrpSpPr/>
          <p:nvPr/>
        </p:nvGrpSpPr>
        <p:grpSpPr>
          <a:xfrm>
            <a:off x="3779672" y="6285432"/>
            <a:ext cx="1584657" cy="572568"/>
            <a:chOff x="3394717" y="6285432"/>
            <a:chExt cx="1584657" cy="572568"/>
          </a:xfrm>
        </p:grpSpPr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482D1FB0-0D36-4DC9-9330-AC0CAC332D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4433" y="6285432"/>
              <a:ext cx="614941" cy="572568"/>
            </a:xfrm>
            <a:prstGeom prst="rect">
              <a:avLst/>
            </a:prstGeom>
          </p:spPr>
        </p:pic>
        <p:pic>
          <p:nvPicPr>
            <p:cNvPr id="14" name="Imagem 13">
              <a:extLst>
                <a:ext uri="{FF2B5EF4-FFF2-40B4-BE49-F238E27FC236}">
                  <a16:creationId xmlns:a16="http://schemas.microsoft.com/office/drawing/2014/main" id="{6A5A6D84-878D-4E4B-AB6D-E0289BEA43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4717" y="6341805"/>
              <a:ext cx="983695" cy="25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2218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>
            <a:extLst>
              <a:ext uri="{FF2B5EF4-FFF2-40B4-BE49-F238E27FC236}">
                <a16:creationId xmlns:a16="http://schemas.microsoft.com/office/drawing/2014/main" id="{0FC5189B-A406-4BA8-9210-955CE211AA56}"/>
              </a:ext>
            </a:extLst>
          </p:cNvPr>
          <p:cNvSpPr/>
          <p:nvPr/>
        </p:nvSpPr>
        <p:spPr>
          <a:xfrm>
            <a:off x="0" y="1828800"/>
            <a:ext cx="9144000" cy="438061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7AE7C1E-4BFA-4BFF-9B58-FF44B3F602D6}"/>
              </a:ext>
            </a:extLst>
          </p:cNvPr>
          <p:cNvSpPr txBox="1"/>
          <p:nvPr/>
        </p:nvSpPr>
        <p:spPr>
          <a:xfrm>
            <a:off x="435935" y="2187477"/>
            <a:ext cx="4235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 err="1">
                <a:solidFill>
                  <a:schemeClr val="bg1"/>
                </a:solidFill>
                <a:latin typeface="Franklin Gothic Demi Cond" panose="020B0706030402020204" pitchFamily="34" charset="0"/>
              </a:rPr>
              <a:t>Title</a:t>
            </a:r>
            <a:endParaRPr lang="pt-PT" sz="32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208A373-A695-4E31-9746-D6CE1D9C997B}"/>
              </a:ext>
            </a:extLst>
          </p:cNvPr>
          <p:cNvSpPr txBox="1"/>
          <p:nvPr/>
        </p:nvSpPr>
        <p:spPr>
          <a:xfrm>
            <a:off x="5097101" y="2187477"/>
            <a:ext cx="38555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1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1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2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2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3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3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4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4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5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5</a:t>
            </a:r>
          </a:p>
          <a:p>
            <a:r>
              <a:rPr lang="pt-PT" sz="1400" b="1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Author</a:t>
            </a:r>
            <a:r>
              <a:rPr lang="pt-PT" sz="1400" b="1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 6 </a:t>
            </a:r>
            <a:r>
              <a:rPr lang="pt-PT" sz="12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| </a:t>
            </a:r>
            <a:r>
              <a:rPr lang="pt-PT" sz="12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Affiliation</a:t>
            </a:r>
            <a:r>
              <a:rPr lang="pt-PT" sz="1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6</a:t>
            </a:r>
            <a:endParaRPr lang="pt-PT" sz="1200" i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25D1A26-B24E-4E0E-8E7F-7E79123F264D}"/>
              </a:ext>
            </a:extLst>
          </p:cNvPr>
          <p:cNvSpPr txBox="1"/>
          <p:nvPr/>
        </p:nvSpPr>
        <p:spPr>
          <a:xfrm>
            <a:off x="435935" y="4354858"/>
            <a:ext cx="2424223" cy="461665"/>
          </a:xfrm>
          <a:prstGeom prst="rect">
            <a:avLst/>
          </a:prstGeom>
          <a:solidFill>
            <a:srgbClr val="000000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pt-PT" sz="2400" dirty="0" err="1">
                <a:solidFill>
                  <a:schemeClr val="bg1"/>
                </a:solidFill>
                <a:latin typeface="Franklin Gothic Demi Cond" panose="020B0706030402020204" pitchFamily="34" charset="0"/>
              </a:rPr>
              <a:t>Acknowledgment</a:t>
            </a:r>
            <a:endParaRPr lang="pt-PT" sz="2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3385692-9573-4A6F-AC3A-B464473C21BE}"/>
              </a:ext>
            </a:extLst>
          </p:cNvPr>
          <p:cNvSpPr txBox="1"/>
          <p:nvPr/>
        </p:nvSpPr>
        <p:spPr>
          <a:xfrm>
            <a:off x="435934" y="4855887"/>
            <a:ext cx="8516679" cy="338554"/>
          </a:xfrm>
          <a:prstGeom prst="rect">
            <a:avLst/>
          </a:prstGeom>
          <a:solidFill>
            <a:srgbClr val="000000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pt-PT" sz="16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Insert</a:t>
            </a:r>
            <a:r>
              <a:rPr lang="pt-PT" sz="16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</a:t>
            </a:r>
            <a:r>
              <a:rPr lang="pt-PT" sz="16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acknowledgment</a:t>
            </a:r>
            <a:endParaRPr lang="pt-PT" sz="16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2F79C628-7EF2-4749-9DA3-C9DA996197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72" y="335559"/>
            <a:ext cx="4752457" cy="1510965"/>
          </a:xfrm>
          <a:prstGeom prst="rect">
            <a:avLst/>
          </a:prstGeo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52F57BFE-DCF2-48DB-BCF9-AC22992DB8A8}"/>
              </a:ext>
            </a:extLst>
          </p:cNvPr>
          <p:cNvSpPr/>
          <p:nvPr/>
        </p:nvSpPr>
        <p:spPr>
          <a:xfrm rot="5400000">
            <a:off x="5010761" y="6006204"/>
            <a:ext cx="106058" cy="512484"/>
          </a:xfrm>
          <a:prstGeom prst="rect">
            <a:avLst/>
          </a:prstGeom>
          <a:solidFill>
            <a:srgbClr val="4A8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62B64D27-F4FD-441E-891E-6A339EC4C3F6}"/>
              </a:ext>
            </a:extLst>
          </p:cNvPr>
          <p:cNvGrpSpPr/>
          <p:nvPr/>
        </p:nvGrpSpPr>
        <p:grpSpPr>
          <a:xfrm>
            <a:off x="3779672" y="6285432"/>
            <a:ext cx="1584657" cy="572568"/>
            <a:chOff x="3394717" y="6285432"/>
            <a:chExt cx="1584657" cy="572568"/>
          </a:xfrm>
        </p:grpSpPr>
        <p:pic>
          <p:nvPicPr>
            <p:cNvPr id="16" name="Imagem 15">
              <a:extLst>
                <a:ext uri="{FF2B5EF4-FFF2-40B4-BE49-F238E27FC236}">
                  <a16:creationId xmlns:a16="http://schemas.microsoft.com/office/drawing/2014/main" id="{3EE2BE0A-D7F8-45EE-8FD5-09D7A5A39E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4433" y="6285432"/>
              <a:ext cx="614941" cy="572568"/>
            </a:xfrm>
            <a:prstGeom prst="rect">
              <a:avLst/>
            </a:prstGeom>
          </p:spPr>
        </p:pic>
        <p:pic>
          <p:nvPicPr>
            <p:cNvPr id="17" name="Imagem 16">
              <a:extLst>
                <a:ext uri="{FF2B5EF4-FFF2-40B4-BE49-F238E27FC236}">
                  <a16:creationId xmlns:a16="http://schemas.microsoft.com/office/drawing/2014/main" id="{17A49243-C083-4282-BC04-4283E89ED4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4717" y="6341805"/>
              <a:ext cx="983695" cy="25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68296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1009</TotalTime>
  <Words>67</Words>
  <Application>Microsoft Office PowerPoint</Application>
  <PresentationFormat>Apresentação no Ecrã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10" baseType="lpstr">
      <vt:lpstr>Arial</vt:lpstr>
      <vt:lpstr>Calibri</vt:lpstr>
      <vt:lpstr>Franklin Gothic Book</vt:lpstr>
      <vt:lpstr>Franklin Gothic Demi Cond</vt:lpstr>
      <vt:lpstr>Franklin Gothic Medium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Centro Investigação</dc:creator>
  <cp:lastModifiedBy>Ana Lima</cp:lastModifiedBy>
  <cp:revision>18</cp:revision>
  <dcterms:created xsi:type="dcterms:W3CDTF">2019-11-08T09:24:02Z</dcterms:created>
  <dcterms:modified xsi:type="dcterms:W3CDTF">2021-02-23T10:53:08Z</dcterms:modified>
</cp:coreProperties>
</file>