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D7C"/>
    <a:srgbClr val="DD9100"/>
    <a:srgbClr val="000000"/>
    <a:srgbClr val="95C11F"/>
    <a:srgbClr val="783F62"/>
    <a:srgbClr val="432F2E"/>
    <a:srgbClr val="C69A6A"/>
    <a:srgbClr val="D1A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C94D4-FEA3-44B1-8C33-B91CCABE869B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4ABC-36CA-44EC-8C0E-B6C5E2E9AF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458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3869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6669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883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35804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24228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2220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1176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576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2575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818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9766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1">
                <a:lumMod val="5000"/>
                <a:lumOff val="95000"/>
              </a:schemeClr>
            </a:gs>
            <a:gs pos="35000">
              <a:srgbClr val="000000"/>
            </a:gs>
            <a:gs pos="89000">
              <a:srgbClr val="000000"/>
            </a:gs>
            <a:gs pos="89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83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2383420"/>
            <a:ext cx="9144000" cy="382599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435935" y="2974292"/>
            <a:ext cx="423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3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8A373-A695-4E31-9746-D6CE1D9C997B}"/>
              </a:ext>
            </a:extLst>
          </p:cNvPr>
          <p:cNvSpPr txBox="1"/>
          <p:nvPr/>
        </p:nvSpPr>
        <p:spPr>
          <a:xfrm>
            <a:off x="5097101" y="2974292"/>
            <a:ext cx="4046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1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1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2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2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3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3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4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4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5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5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6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6</a:t>
            </a:r>
            <a:endParaRPr lang="pt-PT" sz="1200" i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04B0BAD-CE63-4AB6-A961-E4A3C0F6E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72" y="880844"/>
            <a:ext cx="4752457" cy="1510965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3E8F6EFF-F2F5-48AE-822A-F2D4FBB9F5F7}"/>
              </a:ext>
            </a:extLst>
          </p:cNvPr>
          <p:cNvSpPr/>
          <p:nvPr/>
        </p:nvSpPr>
        <p:spPr>
          <a:xfrm rot="5400000">
            <a:off x="5010761" y="6006204"/>
            <a:ext cx="106058" cy="512484"/>
          </a:xfrm>
          <a:prstGeom prst="rect">
            <a:avLst/>
          </a:prstGeom>
          <a:solidFill>
            <a:srgbClr val="A82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7E998C02-C5F7-41F8-8413-0B87933D7B09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49F42962-09A7-41F7-A9DC-33BAB17233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1FA4F00E-DD54-4340-A72F-3AAC1F65F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697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0"/>
            <a:ext cx="9144000" cy="9675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1679944" y="120337"/>
            <a:ext cx="723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Imagem 7" descr="Uma imagem com texto&#10;&#10;Descrição gerada automaticamente">
            <a:extLst>
              <a:ext uri="{FF2B5EF4-FFF2-40B4-BE49-F238E27FC236}">
                <a16:creationId xmlns:a16="http://schemas.microsoft.com/office/drawing/2014/main" id="{44DF65C9-B0A6-439A-9DFF-4E14213E1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" y="111947"/>
            <a:ext cx="1277035" cy="83883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B90AA7DD-CE06-4485-B2EB-E3A0A6B46B83}"/>
              </a:ext>
            </a:extLst>
          </p:cNvPr>
          <p:cNvSpPr/>
          <p:nvPr/>
        </p:nvSpPr>
        <p:spPr>
          <a:xfrm rot="5400000">
            <a:off x="5040930" y="6036372"/>
            <a:ext cx="45719" cy="512484"/>
          </a:xfrm>
          <a:prstGeom prst="rect">
            <a:avLst/>
          </a:prstGeom>
          <a:solidFill>
            <a:srgbClr val="A82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886E8A55-7083-4E5D-9A7B-F526E5068460}"/>
              </a:ext>
            </a:extLst>
          </p:cNvPr>
          <p:cNvCxnSpPr/>
          <p:nvPr/>
        </p:nvCxnSpPr>
        <p:spPr>
          <a:xfrm>
            <a:off x="0" y="6285432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1320DB9-6E5D-4761-AF70-2A8A0197A507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5BB6DCB8-06ED-4DF3-864B-0B4A2C1A2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DB0E7390-15FD-477B-A615-5D99A7747F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4714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0"/>
            <a:ext cx="9144000" cy="9675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1679944" y="120337"/>
            <a:ext cx="723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Imagem 7" descr="Uma imagem com texto&#10;&#10;Descrição gerada automaticamente">
            <a:extLst>
              <a:ext uri="{FF2B5EF4-FFF2-40B4-BE49-F238E27FC236}">
                <a16:creationId xmlns:a16="http://schemas.microsoft.com/office/drawing/2014/main" id="{6B0B1A56-DA58-428C-BBFD-756551140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" y="111947"/>
            <a:ext cx="1277035" cy="83883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CAC9420-DB2E-47B1-91B8-90D0653850AC}"/>
              </a:ext>
            </a:extLst>
          </p:cNvPr>
          <p:cNvSpPr/>
          <p:nvPr/>
        </p:nvSpPr>
        <p:spPr>
          <a:xfrm rot="5400000">
            <a:off x="5040930" y="6036372"/>
            <a:ext cx="45719" cy="512484"/>
          </a:xfrm>
          <a:prstGeom prst="rect">
            <a:avLst/>
          </a:prstGeom>
          <a:solidFill>
            <a:srgbClr val="A82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55FB6F8C-6A13-46D9-93CC-4046DDA0A101}"/>
              </a:ext>
            </a:extLst>
          </p:cNvPr>
          <p:cNvCxnSpPr/>
          <p:nvPr/>
        </p:nvCxnSpPr>
        <p:spPr>
          <a:xfrm>
            <a:off x="0" y="6285432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EC1BE289-43E7-49BA-BEE2-01A52250B37F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B114F73D-8AE6-4EB0-B738-C3D35BB86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26F87844-64E5-42D0-9C50-4265EE746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221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1828800"/>
            <a:ext cx="9144000" cy="438061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435935" y="2187477"/>
            <a:ext cx="423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3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8A373-A695-4E31-9746-D6CE1D9C997B}"/>
              </a:ext>
            </a:extLst>
          </p:cNvPr>
          <p:cNvSpPr txBox="1"/>
          <p:nvPr/>
        </p:nvSpPr>
        <p:spPr>
          <a:xfrm>
            <a:off x="5097101" y="2187477"/>
            <a:ext cx="3855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1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1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2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2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3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3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4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4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5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5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6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6</a:t>
            </a:r>
            <a:endParaRPr lang="pt-PT" sz="1200" i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25D1A26-B24E-4E0E-8E7F-7E79123F264D}"/>
              </a:ext>
            </a:extLst>
          </p:cNvPr>
          <p:cNvSpPr txBox="1"/>
          <p:nvPr/>
        </p:nvSpPr>
        <p:spPr>
          <a:xfrm>
            <a:off x="435935" y="4354858"/>
            <a:ext cx="2424223" cy="461665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Acknowledgment</a:t>
            </a:r>
            <a:endParaRPr lang="pt-PT" sz="2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3385692-9573-4A6F-AC3A-B464473C21BE}"/>
              </a:ext>
            </a:extLst>
          </p:cNvPr>
          <p:cNvSpPr txBox="1"/>
          <p:nvPr/>
        </p:nvSpPr>
        <p:spPr>
          <a:xfrm>
            <a:off x="435934" y="4855887"/>
            <a:ext cx="8516679" cy="338554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16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Insert</a:t>
            </a:r>
            <a:r>
              <a:rPr lang="pt-PT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  <a:r>
              <a:rPr lang="pt-PT" sz="16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acknowledgment</a:t>
            </a:r>
            <a:endParaRPr lang="pt-P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8855FE02-8339-4940-B570-14BF5F253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72" y="335559"/>
            <a:ext cx="4752457" cy="1510965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2EB94A91-0202-48CB-B3FF-A94812DBA6BA}"/>
              </a:ext>
            </a:extLst>
          </p:cNvPr>
          <p:cNvSpPr/>
          <p:nvPr/>
        </p:nvSpPr>
        <p:spPr>
          <a:xfrm rot="5400000">
            <a:off x="5010761" y="6006204"/>
            <a:ext cx="106058" cy="512484"/>
          </a:xfrm>
          <a:prstGeom prst="rect">
            <a:avLst/>
          </a:prstGeom>
          <a:solidFill>
            <a:srgbClr val="A82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DA83B360-1AE2-4FF8-8999-877C786C760B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ED064B82-A0B4-40F4-B9BF-3F5E7D5A6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23D0640B-5A94-4540-B246-646C0A15E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6829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1009</TotalTime>
  <Words>67</Words>
  <Application>Microsoft Office PowerPoint</Application>
  <PresentationFormat>Apresentação no Ecrã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Demi Cond</vt:lpstr>
      <vt:lpstr>Franklin Gothic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Investigação</dc:creator>
  <cp:lastModifiedBy>Ana Lima</cp:lastModifiedBy>
  <cp:revision>17</cp:revision>
  <dcterms:created xsi:type="dcterms:W3CDTF">2019-11-08T09:24:02Z</dcterms:created>
  <dcterms:modified xsi:type="dcterms:W3CDTF">2021-02-23T10:49:35Z</dcterms:modified>
</cp:coreProperties>
</file>