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11F"/>
    <a:srgbClr val="000000"/>
    <a:srgbClr val="783F62"/>
    <a:srgbClr val="432F2E"/>
    <a:srgbClr val="C69A6A"/>
    <a:srgbClr val="D1A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C94D4-FEA3-44B1-8C33-B91CCABE869B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04ABC-36CA-44EC-8C0E-B6C5E2E9AF1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4588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3869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6669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8837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35804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24228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22200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11768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95761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25755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818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97665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accent1">
                <a:lumMod val="5000"/>
                <a:lumOff val="95000"/>
              </a:schemeClr>
            </a:gs>
            <a:gs pos="35000">
              <a:srgbClr val="000000"/>
            </a:gs>
            <a:gs pos="89000">
              <a:srgbClr val="000000"/>
            </a:gs>
            <a:gs pos="89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783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0FC5189B-A406-4BA8-9210-955CE211AA56}"/>
              </a:ext>
            </a:extLst>
          </p:cNvPr>
          <p:cNvSpPr/>
          <p:nvPr/>
        </p:nvSpPr>
        <p:spPr>
          <a:xfrm>
            <a:off x="0" y="2383420"/>
            <a:ext cx="9144000" cy="382599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7AE7C1E-4BFA-4BFF-9B58-FF44B3F602D6}"/>
              </a:ext>
            </a:extLst>
          </p:cNvPr>
          <p:cNvSpPr txBox="1"/>
          <p:nvPr/>
        </p:nvSpPr>
        <p:spPr>
          <a:xfrm>
            <a:off x="435935" y="2974292"/>
            <a:ext cx="4235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Title</a:t>
            </a:r>
            <a:endParaRPr lang="pt-PT" sz="32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208A373-A695-4E31-9746-D6CE1D9C997B}"/>
              </a:ext>
            </a:extLst>
          </p:cNvPr>
          <p:cNvSpPr txBox="1"/>
          <p:nvPr/>
        </p:nvSpPr>
        <p:spPr>
          <a:xfrm>
            <a:off x="5097101" y="2974292"/>
            <a:ext cx="40468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1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1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2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2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3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3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4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4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5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5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6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6</a:t>
            </a:r>
            <a:endParaRPr lang="pt-PT" sz="1200" i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14909BE-2163-475D-B330-DBB5439D7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72" y="880844"/>
            <a:ext cx="4752457" cy="1510965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58D86A64-939A-4862-AD20-CBB1127524E2}"/>
              </a:ext>
            </a:extLst>
          </p:cNvPr>
          <p:cNvSpPr/>
          <p:nvPr/>
        </p:nvSpPr>
        <p:spPr>
          <a:xfrm rot="5400000">
            <a:off x="5010761" y="6006204"/>
            <a:ext cx="106058" cy="512484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F271EED2-EF61-4575-9B67-0EF315A14157}"/>
              </a:ext>
            </a:extLst>
          </p:cNvPr>
          <p:cNvGrpSpPr/>
          <p:nvPr/>
        </p:nvGrpSpPr>
        <p:grpSpPr>
          <a:xfrm>
            <a:off x="3779672" y="6285432"/>
            <a:ext cx="1584657" cy="572568"/>
            <a:chOff x="3394717" y="6285432"/>
            <a:chExt cx="1584657" cy="572568"/>
          </a:xfrm>
        </p:grpSpPr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BF6D03DA-1535-4E48-9039-58B495DBD7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4433" y="6285432"/>
              <a:ext cx="614941" cy="572568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EF0F8ED0-727D-4FCE-83E6-CAB2DE165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717" y="6341805"/>
              <a:ext cx="983695" cy="25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96976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0FC5189B-A406-4BA8-9210-955CE211AA56}"/>
              </a:ext>
            </a:extLst>
          </p:cNvPr>
          <p:cNvSpPr/>
          <p:nvPr/>
        </p:nvSpPr>
        <p:spPr>
          <a:xfrm>
            <a:off x="0" y="0"/>
            <a:ext cx="9144000" cy="96756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7AE7C1E-4BFA-4BFF-9B58-FF44B3F602D6}"/>
              </a:ext>
            </a:extLst>
          </p:cNvPr>
          <p:cNvSpPr txBox="1"/>
          <p:nvPr/>
        </p:nvSpPr>
        <p:spPr>
          <a:xfrm>
            <a:off x="1679944" y="120337"/>
            <a:ext cx="723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Title</a:t>
            </a:r>
            <a:endParaRPr lang="pt-PT" sz="2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Imagem 7" descr="Uma imagem com texto&#10;&#10;Descrição gerada automaticamente">
            <a:extLst>
              <a:ext uri="{FF2B5EF4-FFF2-40B4-BE49-F238E27FC236}">
                <a16:creationId xmlns:a16="http://schemas.microsoft.com/office/drawing/2014/main" id="{0039FC5A-C9D5-4DE6-B59E-2272BDA2F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16" y="111947"/>
            <a:ext cx="1277035" cy="838837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A4B028C0-FACD-4A5D-84B8-C0CAD4452426}"/>
              </a:ext>
            </a:extLst>
          </p:cNvPr>
          <p:cNvSpPr/>
          <p:nvPr/>
        </p:nvSpPr>
        <p:spPr>
          <a:xfrm rot="5400000">
            <a:off x="5040930" y="6036372"/>
            <a:ext cx="45719" cy="512484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cxnSp>
        <p:nvCxnSpPr>
          <p:cNvPr id="10" name="Conexão reta 9">
            <a:extLst>
              <a:ext uri="{FF2B5EF4-FFF2-40B4-BE49-F238E27FC236}">
                <a16:creationId xmlns:a16="http://schemas.microsoft.com/office/drawing/2014/main" id="{17BD75D5-E463-4036-A717-9B7A4B05C5BC}"/>
              </a:ext>
            </a:extLst>
          </p:cNvPr>
          <p:cNvCxnSpPr/>
          <p:nvPr/>
        </p:nvCxnSpPr>
        <p:spPr>
          <a:xfrm>
            <a:off x="0" y="6285432"/>
            <a:ext cx="91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E48E905F-AAE8-4761-ABC8-C29020443109}"/>
              </a:ext>
            </a:extLst>
          </p:cNvPr>
          <p:cNvGrpSpPr/>
          <p:nvPr/>
        </p:nvGrpSpPr>
        <p:grpSpPr>
          <a:xfrm>
            <a:off x="3779672" y="6285432"/>
            <a:ext cx="1584657" cy="572568"/>
            <a:chOff x="3394717" y="6285432"/>
            <a:chExt cx="1584657" cy="572568"/>
          </a:xfrm>
        </p:grpSpPr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0A94FF1A-2380-4BCC-8EEA-FEAE9C3A7A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4433" y="6285432"/>
              <a:ext cx="614941" cy="572568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51226365-1994-4773-A727-0C5C53ECD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717" y="6341805"/>
              <a:ext cx="983695" cy="25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747140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0FC5189B-A406-4BA8-9210-955CE211AA56}"/>
              </a:ext>
            </a:extLst>
          </p:cNvPr>
          <p:cNvSpPr/>
          <p:nvPr/>
        </p:nvSpPr>
        <p:spPr>
          <a:xfrm>
            <a:off x="0" y="0"/>
            <a:ext cx="9144000" cy="96756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7AE7C1E-4BFA-4BFF-9B58-FF44B3F602D6}"/>
              </a:ext>
            </a:extLst>
          </p:cNvPr>
          <p:cNvSpPr txBox="1"/>
          <p:nvPr/>
        </p:nvSpPr>
        <p:spPr>
          <a:xfrm>
            <a:off x="1679944" y="120337"/>
            <a:ext cx="723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Title</a:t>
            </a:r>
            <a:endParaRPr lang="pt-PT" sz="2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Imagem 7" descr="Uma imagem com texto&#10;&#10;Descrição gerada automaticamente">
            <a:extLst>
              <a:ext uri="{FF2B5EF4-FFF2-40B4-BE49-F238E27FC236}">
                <a16:creationId xmlns:a16="http://schemas.microsoft.com/office/drawing/2014/main" id="{358FB91F-2358-45F1-8DA0-F78E4BF50F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16" y="111947"/>
            <a:ext cx="1277035" cy="838837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2A286EFD-8396-4514-99BE-8A5FC445C16C}"/>
              </a:ext>
            </a:extLst>
          </p:cNvPr>
          <p:cNvSpPr/>
          <p:nvPr/>
        </p:nvSpPr>
        <p:spPr>
          <a:xfrm rot="5400000">
            <a:off x="5040930" y="6036372"/>
            <a:ext cx="45719" cy="512484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cxnSp>
        <p:nvCxnSpPr>
          <p:cNvPr id="10" name="Conexão reta 9">
            <a:extLst>
              <a:ext uri="{FF2B5EF4-FFF2-40B4-BE49-F238E27FC236}">
                <a16:creationId xmlns:a16="http://schemas.microsoft.com/office/drawing/2014/main" id="{79CCF00F-5C4A-4692-8677-705980FFDE75}"/>
              </a:ext>
            </a:extLst>
          </p:cNvPr>
          <p:cNvCxnSpPr/>
          <p:nvPr/>
        </p:nvCxnSpPr>
        <p:spPr>
          <a:xfrm>
            <a:off x="0" y="6285432"/>
            <a:ext cx="91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D9C3D67-31C4-475D-BAA0-90D625141B59}"/>
              </a:ext>
            </a:extLst>
          </p:cNvPr>
          <p:cNvGrpSpPr/>
          <p:nvPr/>
        </p:nvGrpSpPr>
        <p:grpSpPr>
          <a:xfrm>
            <a:off x="3779672" y="6285432"/>
            <a:ext cx="1584657" cy="572568"/>
            <a:chOff x="3394717" y="6285432"/>
            <a:chExt cx="1584657" cy="572568"/>
          </a:xfrm>
        </p:grpSpPr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8F677C39-7ED7-4F3D-ABB3-EDA3D20DCA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4433" y="6285432"/>
              <a:ext cx="614941" cy="572568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436AF91E-136D-4526-A1C0-E29A0AAA94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717" y="6341805"/>
              <a:ext cx="983695" cy="25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2218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0FC5189B-A406-4BA8-9210-955CE211AA56}"/>
              </a:ext>
            </a:extLst>
          </p:cNvPr>
          <p:cNvSpPr/>
          <p:nvPr/>
        </p:nvSpPr>
        <p:spPr>
          <a:xfrm>
            <a:off x="0" y="1828800"/>
            <a:ext cx="9144000" cy="438061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7AE7C1E-4BFA-4BFF-9B58-FF44B3F602D6}"/>
              </a:ext>
            </a:extLst>
          </p:cNvPr>
          <p:cNvSpPr txBox="1"/>
          <p:nvPr/>
        </p:nvSpPr>
        <p:spPr>
          <a:xfrm>
            <a:off x="435935" y="2187477"/>
            <a:ext cx="4235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Title</a:t>
            </a:r>
            <a:endParaRPr lang="pt-PT" sz="32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208A373-A695-4E31-9746-D6CE1D9C997B}"/>
              </a:ext>
            </a:extLst>
          </p:cNvPr>
          <p:cNvSpPr txBox="1"/>
          <p:nvPr/>
        </p:nvSpPr>
        <p:spPr>
          <a:xfrm>
            <a:off x="5097101" y="2187477"/>
            <a:ext cx="38555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1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1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2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2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3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3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4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4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5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5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6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6</a:t>
            </a:r>
            <a:endParaRPr lang="pt-PT" sz="1200" i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25D1A26-B24E-4E0E-8E7F-7E79123F264D}"/>
              </a:ext>
            </a:extLst>
          </p:cNvPr>
          <p:cNvSpPr txBox="1"/>
          <p:nvPr/>
        </p:nvSpPr>
        <p:spPr>
          <a:xfrm>
            <a:off x="435935" y="4354858"/>
            <a:ext cx="2424223" cy="461665"/>
          </a:xfrm>
          <a:prstGeom prst="rect">
            <a:avLst/>
          </a:prstGeom>
          <a:solidFill>
            <a:srgbClr val="00000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pt-PT" sz="24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Acknowledgment</a:t>
            </a:r>
            <a:endParaRPr lang="pt-PT" sz="2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3385692-9573-4A6F-AC3A-B464473C21BE}"/>
              </a:ext>
            </a:extLst>
          </p:cNvPr>
          <p:cNvSpPr txBox="1"/>
          <p:nvPr/>
        </p:nvSpPr>
        <p:spPr>
          <a:xfrm>
            <a:off x="435934" y="4855887"/>
            <a:ext cx="8516679" cy="338554"/>
          </a:xfrm>
          <a:prstGeom prst="rect">
            <a:avLst/>
          </a:prstGeom>
          <a:solidFill>
            <a:srgbClr val="00000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pt-PT" sz="16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Insert</a:t>
            </a:r>
            <a:r>
              <a:rPr lang="pt-PT" sz="1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</a:t>
            </a:r>
            <a:r>
              <a:rPr lang="pt-PT" sz="16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acknowledgment</a:t>
            </a:r>
            <a:endParaRPr lang="pt-PT" sz="16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A1AD16F-A107-4622-AB1C-6E7C946D1586}"/>
              </a:ext>
            </a:extLst>
          </p:cNvPr>
          <p:cNvSpPr/>
          <p:nvPr/>
        </p:nvSpPr>
        <p:spPr>
          <a:xfrm rot="5400000">
            <a:off x="5010761" y="6006204"/>
            <a:ext cx="106058" cy="512484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3FCFE3D8-E8F6-42BB-9795-4E9A8ACE1D92}"/>
              </a:ext>
            </a:extLst>
          </p:cNvPr>
          <p:cNvGrpSpPr/>
          <p:nvPr/>
        </p:nvGrpSpPr>
        <p:grpSpPr>
          <a:xfrm>
            <a:off x="3779672" y="6285432"/>
            <a:ext cx="1584657" cy="572568"/>
            <a:chOff x="3394717" y="6285432"/>
            <a:chExt cx="1584657" cy="572568"/>
          </a:xfrm>
        </p:grpSpPr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C3C96B78-C6D6-4F1D-9392-946EEC2212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4433" y="6285432"/>
              <a:ext cx="614941" cy="572568"/>
            </a:xfrm>
            <a:prstGeom prst="rect">
              <a:avLst/>
            </a:prstGeom>
          </p:spPr>
        </p:pic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id="{CD1A5DDC-4AFD-4569-9B95-BA87599A1D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717" y="6341805"/>
              <a:ext cx="983695" cy="259200"/>
            </a:xfrm>
            <a:prstGeom prst="rect">
              <a:avLst/>
            </a:prstGeom>
          </p:spPr>
        </p:pic>
      </p:grpSp>
      <p:pic>
        <p:nvPicPr>
          <p:cNvPr id="17" name="Imagem 16">
            <a:extLst>
              <a:ext uri="{FF2B5EF4-FFF2-40B4-BE49-F238E27FC236}">
                <a16:creationId xmlns:a16="http://schemas.microsoft.com/office/drawing/2014/main" id="{D134244B-CFCF-49C3-BE5F-505754989C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72" y="335559"/>
            <a:ext cx="4752457" cy="151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296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67</Words>
  <Application>Microsoft Office PowerPoint</Application>
  <PresentationFormat>Apresentação no Ecrã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Book</vt:lpstr>
      <vt:lpstr>Franklin Gothic Demi Cond</vt:lpstr>
      <vt:lpstr>Franklin Gothic Medium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Investigação</dc:creator>
  <cp:lastModifiedBy>Ana Lima</cp:lastModifiedBy>
  <cp:revision>15</cp:revision>
  <dcterms:created xsi:type="dcterms:W3CDTF">2019-11-08T09:24:02Z</dcterms:created>
  <dcterms:modified xsi:type="dcterms:W3CDTF">2021-02-23T10:55:34Z</dcterms:modified>
</cp:coreProperties>
</file>